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ffeae721ec40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0782ea5e264e74"/>
  </p:sldMasterIdLst>
  <p:sldIdLst>
    <p:sldId xmlns:r="http://schemas.openxmlformats.org/officeDocument/2006/relationships" id="256" r:id="Rc579de7b65024481"/>
    <p:sldId xmlns:r="http://schemas.openxmlformats.org/officeDocument/2006/relationships" id="257" r:id="R6fe7f589c3014fd9"/>
    <p:sldId xmlns:r="http://schemas.openxmlformats.org/officeDocument/2006/relationships" id="258" r:id="R21c385254f7741fa"/>
    <p:sldId xmlns:r="http://schemas.openxmlformats.org/officeDocument/2006/relationships" id="259" r:id="R35a7e8f45de446e4"/>
    <p:sldId xmlns:r="http://schemas.openxmlformats.org/officeDocument/2006/relationships" id="260" r:id="R6a7254ca83cd43a1"/>
    <p:sldId xmlns:r="http://schemas.openxmlformats.org/officeDocument/2006/relationships" id="261" r:id="Rae1c753940564f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0782ea5e264e74" /><Relationship Type="http://schemas.openxmlformats.org/officeDocument/2006/relationships/slide" Target="/ppt/slides/slide1.xml" Id="Rc579de7b65024481" /><Relationship Type="http://schemas.openxmlformats.org/officeDocument/2006/relationships/slide" Target="/ppt/slides/slide2.xml" Id="R6fe7f589c3014fd9" /><Relationship Type="http://schemas.openxmlformats.org/officeDocument/2006/relationships/slide" Target="/ppt/slides/slide3.xml" Id="R21c385254f7741fa" /><Relationship Type="http://schemas.openxmlformats.org/officeDocument/2006/relationships/slide" Target="/ppt/slides/slide4.xml" Id="R35a7e8f45de446e4" /><Relationship Type="http://schemas.openxmlformats.org/officeDocument/2006/relationships/slide" Target="/ppt/slides/slide5.xml" Id="R6a7254ca83cd43a1" /><Relationship Type="http://schemas.openxmlformats.org/officeDocument/2006/relationships/slide" Target="/ppt/slides/slide6.xml" Id="Rae1c753940564f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a400a080a84d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0187e3f514f51" /><Relationship Type="http://schemas.openxmlformats.org/officeDocument/2006/relationships/theme" Target="/ppt/slideMasters/theme/theme1.xml" Id="R48d5a67485d641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d0187e3f514f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81855837148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b5c0b4a2f45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b2cc5e9d243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c1ef2a8f84d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a4056201342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3bdd858e447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 KILDAHL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KILDAHL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 KILDAHL INVEST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KILDAHL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KILDAHL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KILDAHL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KILDAHL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KILDAHL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2003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40 62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oysteinkildahl@gmail.com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994 866 443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KILDAHL INVEST AS</a:t>
            </a:r>
          </a:p>
        </p:txBody>
      </p:sp>
    </p:spTree>
  </p:cSld>
  <p:clrMapOvr>
    <a:masterClrMapping xmlns:a="http://schemas.openxmlformats.org/drawingml/2006/main"/>
  </p:clrMapOvr>
</p:sld>
</file>