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b92728e17c4a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d9dff2365b47bc"/>
  </p:sldMasterIdLst>
  <p:sldIdLst>
    <p:sldId xmlns:r="http://schemas.openxmlformats.org/officeDocument/2006/relationships" id="256" r:id="R077269ef0de244d3"/>
    <p:sldId xmlns:r="http://schemas.openxmlformats.org/officeDocument/2006/relationships" id="257" r:id="R858abb5574c84e17"/>
    <p:sldId xmlns:r="http://schemas.openxmlformats.org/officeDocument/2006/relationships" id="258" r:id="R1b85de29a2cf47d7"/>
    <p:sldId xmlns:r="http://schemas.openxmlformats.org/officeDocument/2006/relationships" id="259" r:id="R3dc32fcc1bfc443b"/>
    <p:sldId xmlns:r="http://schemas.openxmlformats.org/officeDocument/2006/relationships" id="260" r:id="Rad88158fcc5e45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d9dff2365b47bc" /><Relationship Type="http://schemas.openxmlformats.org/officeDocument/2006/relationships/slide" Target="/ppt/slides/slide1.xml" Id="R077269ef0de244d3" /><Relationship Type="http://schemas.openxmlformats.org/officeDocument/2006/relationships/slide" Target="/ppt/slides/slide2.xml" Id="R858abb5574c84e17" /><Relationship Type="http://schemas.openxmlformats.org/officeDocument/2006/relationships/slide" Target="/ppt/slides/slide3.xml" Id="R1b85de29a2cf47d7" /><Relationship Type="http://schemas.openxmlformats.org/officeDocument/2006/relationships/slide" Target="/ppt/slides/slide4.xml" Id="R3dc32fcc1bfc443b" /><Relationship Type="http://schemas.openxmlformats.org/officeDocument/2006/relationships/slide" Target="/ppt/slides/slide5.xml" Id="Rad88158fcc5e45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6213339d84b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73fca0cfa4223" /><Relationship Type="http://schemas.openxmlformats.org/officeDocument/2006/relationships/theme" Target="/ppt/slideMasters/theme/theme1.xml" Id="R02aae09c254d48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a73fca0cfa42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080266dcb4e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7ccdd533f4a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3ebab3f3940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4572b00a84b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6aa05b96d47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ØYSANG VEL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ØYSANG VEL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ØYSANG VEL ble etablert [år] og holder til i Søndeled.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ØYSANG VEL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ØYSANG VEL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ØYSANG VEL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Kittil Røysland, Hødnebøveien 476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4990 Søndeled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kitti-r@online.no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994 856 596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ØYSANG VEL</a:t>
            </a:r>
          </a:p>
        </p:txBody>
      </p:sp>
    </p:spTree>
  </p:cSld>
  <p:clrMapOvr>
    <a:masterClrMapping xmlns:a="http://schemas.openxmlformats.org/drawingml/2006/main"/>
  </p:clrMapOvr>
</p:sld>
</file>