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ad50c31bf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978cba8a6746e1"/>
  </p:sldMasterIdLst>
  <p:sldIdLst>
    <p:sldId xmlns:r="http://schemas.openxmlformats.org/officeDocument/2006/relationships" id="256" r:id="R44392a78626e4b69"/>
    <p:sldId xmlns:r="http://schemas.openxmlformats.org/officeDocument/2006/relationships" id="257" r:id="Ra1519cf070404e3f"/>
    <p:sldId xmlns:r="http://schemas.openxmlformats.org/officeDocument/2006/relationships" id="258" r:id="Rf04b365a59ec49b2"/>
    <p:sldId xmlns:r="http://schemas.openxmlformats.org/officeDocument/2006/relationships" id="259" r:id="R7757b939785643ba"/>
    <p:sldId xmlns:r="http://schemas.openxmlformats.org/officeDocument/2006/relationships" id="260" r:id="R967ba8a5a62c470b"/>
    <p:sldId xmlns:r="http://schemas.openxmlformats.org/officeDocument/2006/relationships" id="261" r:id="R492753c2206443bf"/>
    <p:sldId xmlns:r="http://schemas.openxmlformats.org/officeDocument/2006/relationships" id="262" r:id="R0c9101c1c113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78cba8a6746e1" /><Relationship Type="http://schemas.openxmlformats.org/officeDocument/2006/relationships/slide" Target="/ppt/slides/slide1.xml" Id="R44392a78626e4b69" /><Relationship Type="http://schemas.openxmlformats.org/officeDocument/2006/relationships/slide" Target="/ppt/slides/slide2.xml" Id="Ra1519cf070404e3f" /><Relationship Type="http://schemas.openxmlformats.org/officeDocument/2006/relationships/slide" Target="/ppt/slides/slide3.xml" Id="Rf04b365a59ec49b2" /><Relationship Type="http://schemas.openxmlformats.org/officeDocument/2006/relationships/slide" Target="/ppt/slides/slide4.xml" Id="R7757b939785643ba" /><Relationship Type="http://schemas.openxmlformats.org/officeDocument/2006/relationships/slide" Target="/ppt/slides/slide5.xml" Id="R967ba8a5a62c470b" /><Relationship Type="http://schemas.openxmlformats.org/officeDocument/2006/relationships/slide" Target="/ppt/slides/slide6.xml" Id="R492753c2206443bf" /><Relationship Type="http://schemas.openxmlformats.org/officeDocument/2006/relationships/slide" Target="/ppt/slides/slide7.xml" Id="R0c9101c1c113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c92e302a0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b0dd50a840d7" /><Relationship Type="http://schemas.openxmlformats.org/officeDocument/2006/relationships/theme" Target="/ppt/slideMasters/theme/theme1.xml" Id="Rc38da8eda6ca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2b0dd50a8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7ea257e51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cec1e3957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73975ed5c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a3d41120f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fd6d5297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9d4e346c04c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3655931c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BÅJEB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BÅJEB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4 636 224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BÅJEB AS</a:t>
            </a:r>
          </a:p>
        </p:txBody>
      </p:sp>
    </p:spTree>
  </p:cSld>
  <p:clrMapOvr>
    <a:masterClrMapping xmlns:a="http://schemas.openxmlformats.org/drawingml/2006/main"/>
  </p:clrMapOvr>
</p:sld>
</file>