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3cba04431043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93b1b4b5e64048"/>
  </p:sldMasterIdLst>
  <p:sldIdLst>
    <p:sldId xmlns:r="http://schemas.openxmlformats.org/officeDocument/2006/relationships" id="256" r:id="R39ab41b5bd894b05"/>
    <p:sldId xmlns:r="http://schemas.openxmlformats.org/officeDocument/2006/relationships" id="257" r:id="R6a832a2fede34565"/>
    <p:sldId xmlns:r="http://schemas.openxmlformats.org/officeDocument/2006/relationships" id="258" r:id="R88f5628daa174547"/>
    <p:sldId xmlns:r="http://schemas.openxmlformats.org/officeDocument/2006/relationships" id="259" r:id="R684c6db972ef4dd7"/>
    <p:sldId xmlns:r="http://schemas.openxmlformats.org/officeDocument/2006/relationships" id="260" r:id="R64d5c607f3e14b31"/>
    <p:sldId xmlns:r="http://schemas.openxmlformats.org/officeDocument/2006/relationships" id="261" r:id="R0d31e60739064d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3b1b4b5e64048" /><Relationship Type="http://schemas.openxmlformats.org/officeDocument/2006/relationships/slide" Target="/ppt/slides/slide1.xml" Id="R39ab41b5bd894b05" /><Relationship Type="http://schemas.openxmlformats.org/officeDocument/2006/relationships/slide" Target="/ppt/slides/slide2.xml" Id="R6a832a2fede34565" /><Relationship Type="http://schemas.openxmlformats.org/officeDocument/2006/relationships/slide" Target="/ppt/slides/slide3.xml" Id="R88f5628daa174547" /><Relationship Type="http://schemas.openxmlformats.org/officeDocument/2006/relationships/slide" Target="/ppt/slides/slide4.xml" Id="R684c6db972ef4dd7" /><Relationship Type="http://schemas.openxmlformats.org/officeDocument/2006/relationships/slide" Target="/ppt/slides/slide5.xml" Id="R64d5c607f3e14b31" /><Relationship Type="http://schemas.openxmlformats.org/officeDocument/2006/relationships/slide" Target="/ppt/slides/slide6.xml" Id="R0d31e60739064d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2f0cbac6f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e22eb4e954233" /><Relationship Type="http://schemas.openxmlformats.org/officeDocument/2006/relationships/theme" Target="/ppt/slideMasters/theme/theme1.xml" Id="Rdae99d5e7d8c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e22eb4e9542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d73498c4e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d52d99d7c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878a204cf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3bddfa24040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882f1a302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ab0978ca4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KREATIV ELEKTRO SKI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KREATIV ELEKTRO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KREATIV ELEKTRO SKI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KREATIV ELEKTRO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KREATIV ELEKTRO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KREATIV ELEKTRO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SILLERUD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KREATIV ELEKTRO SKI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97 80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post.ski@minel.no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994 853 694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KREATIV ELEKTRO SKI AS</a:t>
            </a:r>
          </a:p>
        </p:txBody>
      </p:sp>
    </p:spTree>
  </p:cSld>
  <p:clrMapOvr>
    <a:masterClrMapping xmlns:a="http://schemas.openxmlformats.org/drawingml/2006/main"/>
  </p:clrMapOvr>
</p:sld>
</file>