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9557484df141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4004d676ec4603"/>
  </p:sldMasterIdLst>
  <p:sldIdLst>
    <p:sldId xmlns:r="http://schemas.openxmlformats.org/officeDocument/2006/relationships" id="256" r:id="Rf24112bfa7d34cd7"/>
    <p:sldId xmlns:r="http://schemas.openxmlformats.org/officeDocument/2006/relationships" id="257" r:id="R1191bbde2d9d4c74"/>
    <p:sldId xmlns:r="http://schemas.openxmlformats.org/officeDocument/2006/relationships" id="258" r:id="Re8902840ab8e4433"/>
    <p:sldId xmlns:r="http://schemas.openxmlformats.org/officeDocument/2006/relationships" id="259" r:id="R526bab1c07d84b74"/>
    <p:sldId xmlns:r="http://schemas.openxmlformats.org/officeDocument/2006/relationships" id="260" r:id="R56a4d0c5d03d41ea"/>
    <p:sldId xmlns:r="http://schemas.openxmlformats.org/officeDocument/2006/relationships" id="261" r:id="R64d222ffc13b4b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4004d676ec4603" /><Relationship Type="http://schemas.openxmlformats.org/officeDocument/2006/relationships/slide" Target="/ppt/slides/slide1.xml" Id="Rf24112bfa7d34cd7" /><Relationship Type="http://schemas.openxmlformats.org/officeDocument/2006/relationships/slide" Target="/ppt/slides/slide2.xml" Id="R1191bbde2d9d4c74" /><Relationship Type="http://schemas.openxmlformats.org/officeDocument/2006/relationships/slide" Target="/ppt/slides/slide3.xml" Id="Re8902840ab8e4433" /><Relationship Type="http://schemas.openxmlformats.org/officeDocument/2006/relationships/slide" Target="/ppt/slides/slide4.xml" Id="R526bab1c07d84b74" /><Relationship Type="http://schemas.openxmlformats.org/officeDocument/2006/relationships/slide" Target="/ppt/slides/slide5.xml" Id="R56a4d0c5d03d41ea" /><Relationship Type="http://schemas.openxmlformats.org/officeDocument/2006/relationships/slide" Target="/ppt/slides/slide6.xml" Id="R64d222ffc13b4b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029d6cea1e47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67d079c424cd9" /><Relationship Type="http://schemas.openxmlformats.org/officeDocument/2006/relationships/theme" Target="/ppt/slideMasters/theme/theme1.xml" Id="Rfd7fdbf7513749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f67d079c424c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63512437747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09af381af4b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a8a202e3841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1594640564d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222838a5a45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b9229401a48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KVS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463 607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29 376 302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29 546 737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994 853 627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KVS EIENDOM AS</a:t>
            </a:r>
          </a:p>
        </p:txBody>
      </p:sp>
    </p:spTree>
  </p:cSld>
  <p:clrMapOvr>
    <a:masterClrMapping xmlns:a="http://schemas.openxmlformats.org/drawingml/2006/main"/>
  </p:clrMapOvr>
</p:sld>
</file>