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a6f584f7e247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cacf5be2b4849"/>
  </p:sldMasterIdLst>
  <p:sldIdLst>
    <p:sldId xmlns:r="http://schemas.openxmlformats.org/officeDocument/2006/relationships" id="256" r:id="Rb975295c6e064b1a"/>
    <p:sldId xmlns:r="http://schemas.openxmlformats.org/officeDocument/2006/relationships" id="257" r:id="R3a874b2660304a5c"/>
    <p:sldId xmlns:r="http://schemas.openxmlformats.org/officeDocument/2006/relationships" id="258" r:id="R201b081892ea4553"/>
    <p:sldId xmlns:r="http://schemas.openxmlformats.org/officeDocument/2006/relationships" id="259" r:id="R9db1291c6387440a"/>
    <p:sldId xmlns:r="http://schemas.openxmlformats.org/officeDocument/2006/relationships" id="260" r:id="Ra073ccdd9839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cacf5be2b4849" /><Relationship Type="http://schemas.openxmlformats.org/officeDocument/2006/relationships/slide" Target="/ppt/slides/slide1.xml" Id="Rb975295c6e064b1a" /><Relationship Type="http://schemas.openxmlformats.org/officeDocument/2006/relationships/slide" Target="/ppt/slides/slide2.xml" Id="R3a874b2660304a5c" /><Relationship Type="http://schemas.openxmlformats.org/officeDocument/2006/relationships/slide" Target="/ppt/slides/slide3.xml" Id="R201b081892ea4553" /><Relationship Type="http://schemas.openxmlformats.org/officeDocument/2006/relationships/slide" Target="/ppt/slides/slide4.xml" Id="R9db1291c6387440a" /><Relationship Type="http://schemas.openxmlformats.org/officeDocument/2006/relationships/slide" Target="/ppt/slides/slide5.xml" Id="Ra073ccdd9839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00e812f3a42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44adf70f34af1" /><Relationship Type="http://schemas.openxmlformats.org/officeDocument/2006/relationships/theme" Target="/ppt/slideMasters/theme/theme1.xml" Id="R82b43bd865374f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844adf70f34a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854103e3c4b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41ca904f549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e1278acfb49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525b5519d46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24279941a45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TRAIN FITNESS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TRAIN FITNESS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TRAIN FITNESS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TRAIN FITNESS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TRAIN FITNESS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TRAIN FITNESS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994 846 728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TRAIN FITNESS NORGE AS</a:t>
            </a:r>
          </a:p>
        </p:txBody>
      </p:sp>
    </p:spTree>
  </p:cSld>
  <p:clrMapOvr>
    <a:masterClrMapping xmlns:a="http://schemas.openxmlformats.org/drawingml/2006/main"/>
  </p:clrMapOvr>
</p:sld>
</file>