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b47f0b8928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8385c29cd484a"/>
  </p:sldMasterIdLst>
  <p:sldIdLst>
    <p:sldId xmlns:r="http://schemas.openxmlformats.org/officeDocument/2006/relationships" id="256" r:id="Rc526369844244f4d"/>
    <p:sldId xmlns:r="http://schemas.openxmlformats.org/officeDocument/2006/relationships" id="257" r:id="R0d3937eb02064f3f"/>
    <p:sldId xmlns:r="http://schemas.openxmlformats.org/officeDocument/2006/relationships" id="258" r:id="R067562ff3bff4a25"/>
    <p:sldId xmlns:r="http://schemas.openxmlformats.org/officeDocument/2006/relationships" id="259" r:id="R326f2499c42740e7"/>
    <p:sldId xmlns:r="http://schemas.openxmlformats.org/officeDocument/2006/relationships" id="260" r:id="Rba9e615f8b904f0f"/>
    <p:sldId xmlns:r="http://schemas.openxmlformats.org/officeDocument/2006/relationships" id="261" r:id="R7ae69d76889d47b3"/>
    <p:sldId xmlns:r="http://schemas.openxmlformats.org/officeDocument/2006/relationships" id="262" r:id="Rb61cce7030ae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8385c29cd484a" /><Relationship Type="http://schemas.openxmlformats.org/officeDocument/2006/relationships/slide" Target="/ppt/slides/slide1.xml" Id="Rc526369844244f4d" /><Relationship Type="http://schemas.openxmlformats.org/officeDocument/2006/relationships/slide" Target="/ppt/slides/slide2.xml" Id="R0d3937eb02064f3f" /><Relationship Type="http://schemas.openxmlformats.org/officeDocument/2006/relationships/slide" Target="/ppt/slides/slide3.xml" Id="R067562ff3bff4a25" /><Relationship Type="http://schemas.openxmlformats.org/officeDocument/2006/relationships/slide" Target="/ppt/slides/slide4.xml" Id="R326f2499c42740e7" /><Relationship Type="http://schemas.openxmlformats.org/officeDocument/2006/relationships/slide" Target="/ppt/slides/slide5.xml" Id="Rba9e615f8b904f0f" /><Relationship Type="http://schemas.openxmlformats.org/officeDocument/2006/relationships/slide" Target="/ppt/slides/slide6.xml" Id="R7ae69d76889d47b3" /><Relationship Type="http://schemas.openxmlformats.org/officeDocument/2006/relationships/slide" Target="/ppt/slides/slide7.xml" Id="Rb61cce7030ae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f2dbf1598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c0ac0541f4f20" /><Relationship Type="http://schemas.openxmlformats.org/officeDocument/2006/relationships/theme" Target="/ppt/slideMasters/theme/theme1.xml" Id="Rcb8673b063c6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c0ac0541f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f44868777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de8ccddd4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d993db3f8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d5f8c9544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a89fad05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8edb5379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197fa7e85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48 363 805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48 368 593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BARLINDHAUG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BARLINDHAUG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Barlindhaug, Nøkken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john@fam-barlindhaug.no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994 841 823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JTT AS</a:t>
            </a:r>
          </a:p>
        </p:txBody>
      </p:sp>
    </p:spTree>
  </p:cSld>
  <p:clrMapOvr>
    <a:masterClrMapping xmlns:a="http://schemas.openxmlformats.org/drawingml/2006/main"/>
  </p:clrMapOvr>
</p:sld>
</file>