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8bd514868448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8216dbea37449f"/>
  </p:sldMasterIdLst>
  <p:sldIdLst>
    <p:sldId xmlns:r="http://schemas.openxmlformats.org/officeDocument/2006/relationships" id="256" r:id="R65655667fbff4b86"/>
    <p:sldId xmlns:r="http://schemas.openxmlformats.org/officeDocument/2006/relationships" id="257" r:id="R59fba2578b4648ef"/>
    <p:sldId xmlns:r="http://schemas.openxmlformats.org/officeDocument/2006/relationships" id="258" r:id="Rf0cc658abccd4cf2"/>
    <p:sldId xmlns:r="http://schemas.openxmlformats.org/officeDocument/2006/relationships" id="259" r:id="R152a408fe1684817"/>
    <p:sldId xmlns:r="http://schemas.openxmlformats.org/officeDocument/2006/relationships" id="260" r:id="R19cde685f5f0490b"/>
    <p:sldId xmlns:r="http://schemas.openxmlformats.org/officeDocument/2006/relationships" id="261" r:id="R23e7988ae9954a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216dbea37449f" /><Relationship Type="http://schemas.openxmlformats.org/officeDocument/2006/relationships/slide" Target="/ppt/slides/slide1.xml" Id="R65655667fbff4b86" /><Relationship Type="http://schemas.openxmlformats.org/officeDocument/2006/relationships/slide" Target="/ppt/slides/slide2.xml" Id="R59fba2578b4648ef" /><Relationship Type="http://schemas.openxmlformats.org/officeDocument/2006/relationships/slide" Target="/ppt/slides/slide3.xml" Id="Rf0cc658abccd4cf2" /><Relationship Type="http://schemas.openxmlformats.org/officeDocument/2006/relationships/slide" Target="/ppt/slides/slide4.xml" Id="R152a408fe1684817" /><Relationship Type="http://schemas.openxmlformats.org/officeDocument/2006/relationships/slide" Target="/ppt/slides/slide5.xml" Id="R19cde685f5f0490b" /><Relationship Type="http://schemas.openxmlformats.org/officeDocument/2006/relationships/slide" Target="/ppt/slides/slide6.xml" Id="R23e7988ae9954a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9304dbab7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8047ab85d4447" /><Relationship Type="http://schemas.openxmlformats.org/officeDocument/2006/relationships/theme" Target="/ppt/slideMasters/theme/theme1.xml" Id="R513caa2e1a4745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b8047ab85d44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7a2b4cd094b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40a93c6b041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f149008ee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8b6b792f147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3618e005146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546c95e8d42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VATERLAND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VATERLAND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VATERLAND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VATERLAND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VATERLAND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VATERLAND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117 698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VATERLAND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994 835 807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VATERLAND EIENDOMSUTVIKLING AS</a:t>
            </a:r>
          </a:p>
        </p:txBody>
      </p:sp>
    </p:spTree>
  </p:cSld>
  <p:clrMapOvr>
    <a:masterClrMapping xmlns:a="http://schemas.openxmlformats.org/drawingml/2006/main"/>
  </p:clrMapOvr>
</p:sld>
</file>