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f81dae5eb1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97126d183f47d4"/>
  </p:sldMasterIdLst>
  <p:sldIdLst>
    <p:sldId xmlns:r="http://schemas.openxmlformats.org/officeDocument/2006/relationships" id="256" r:id="R7de12d2970b04b16"/>
    <p:sldId xmlns:r="http://schemas.openxmlformats.org/officeDocument/2006/relationships" id="257" r:id="R1af6cdf1b01c4cde"/>
    <p:sldId xmlns:r="http://schemas.openxmlformats.org/officeDocument/2006/relationships" id="258" r:id="Rf10f201b8599433a"/>
    <p:sldId xmlns:r="http://schemas.openxmlformats.org/officeDocument/2006/relationships" id="259" r:id="R71288f3ce1744fd8"/>
    <p:sldId xmlns:r="http://schemas.openxmlformats.org/officeDocument/2006/relationships" id="260" r:id="Rd81760bbccf74dd4"/>
    <p:sldId xmlns:r="http://schemas.openxmlformats.org/officeDocument/2006/relationships" id="261" r:id="Reaecc2dcf40c4591"/>
    <p:sldId xmlns:r="http://schemas.openxmlformats.org/officeDocument/2006/relationships" id="262" r:id="R2e91dc2bf477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7126d183f47d4" /><Relationship Type="http://schemas.openxmlformats.org/officeDocument/2006/relationships/slide" Target="/ppt/slides/slide1.xml" Id="R7de12d2970b04b16" /><Relationship Type="http://schemas.openxmlformats.org/officeDocument/2006/relationships/slide" Target="/ppt/slides/slide2.xml" Id="R1af6cdf1b01c4cde" /><Relationship Type="http://schemas.openxmlformats.org/officeDocument/2006/relationships/slide" Target="/ppt/slides/slide3.xml" Id="Rf10f201b8599433a" /><Relationship Type="http://schemas.openxmlformats.org/officeDocument/2006/relationships/slide" Target="/ppt/slides/slide4.xml" Id="R71288f3ce1744fd8" /><Relationship Type="http://schemas.openxmlformats.org/officeDocument/2006/relationships/slide" Target="/ppt/slides/slide5.xml" Id="Rd81760bbccf74dd4" /><Relationship Type="http://schemas.openxmlformats.org/officeDocument/2006/relationships/slide" Target="/ppt/slides/slide6.xml" Id="Reaecc2dcf40c4591" /><Relationship Type="http://schemas.openxmlformats.org/officeDocument/2006/relationships/slide" Target="/ppt/slides/slide7.xml" Id="R2e91dc2bf477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235fd0888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fdfe5aee49e3" /><Relationship Type="http://schemas.openxmlformats.org/officeDocument/2006/relationships/theme" Target="/ppt/slideMasters/theme/theme1.xml" Id="Rb98ae2b2410842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efdfe5aee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f2e8178c7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01204ded4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475bd3d04f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238ad67bc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651ca6d4442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2dabe60f84c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ee858392f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RISTI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−788 286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−702 252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1 911 297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RISTI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 FROM RISTI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Shetlands-Larsens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994 835 637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RISTI HOLDING AS</a:t>
            </a:r>
          </a:p>
        </p:txBody>
      </p:sp>
    </p:spTree>
  </p:cSld>
  <p:clrMapOvr>
    <a:masterClrMapping xmlns:a="http://schemas.openxmlformats.org/drawingml/2006/main"/>
  </p:clrMapOvr>
</p:sld>
</file>