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11a747fbf8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3951ffc1943ac"/>
  </p:sldMasterIdLst>
  <p:sldIdLst>
    <p:sldId xmlns:r="http://schemas.openxmlformats.org/officeDocument/2006/relationships" id="256" r:id="Rd67bae12f9454cf4"/>
    <p:sldId xmlns:r="http://schemas.openxmlformats.org/officeDocument/2006/relationships" id="257" r:id="R9942aceed1ba4eb1"/>
    <p:sldId xmlns:r="http://schemas.openxmlformats.org/officeDocument/2006/relationships" id="258" r:id="Rcc6075d90db3410b"/>
    <p:sldId xmlns:r="http://schemas.openxmlformats.org/officeDocument/2006/relationships" id="259" r:id="Raf7ee476b7bd4ca4"/>
    <p:sldId xmlns:r="http://schemas.openxmlformats.org/officeDocument/2006/relationships" id="260" r:id="Rdffb3f698725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3951ffc1943ac" /><Relationship Type="http://schemas.openxmlformats.org/officeDocument/2006/relationships/slide" Target="/ppt/slides/slide1.xml" Id="Rd67bae12f9454cf4" /><Relationship Type="http://schemas.openxmlformats.org/officeDocument/2006/relationships/slide" Target="/ppt/slides/slide2.xml" Id="R9942aceed1ba4eb1" /><Relationship Type="http://schemas.openxmlformats.org/officeDocument/2006/relationships/slide" Target="/ppt/slides/slide3.xml" Id="Rcc6075d90db3410b" /><Relationship Type="http://schemas.openxmlformats.org/officeDocument/2006/relationships/slide" Target="/ppt/slides/slide4.xml" Id="Raf7ee476b7bd4ca4" /><Relationship Type="http://schemas.openxmlformats.org/officeDocument/2006/relationships/slide" Target="/ppt/slides/slide5.xml" Id="Rdffb3f698725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4dc735c8747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47103ea84875" /><Relationship Type="http://schemas.openxmlformats.org/officeDocument/2006/relationships/theme" Target="/ppt/slideMasters/theme/theme1.xml" Id="R861fefe1f7ce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c47103ea8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86871339d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dda655c440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4a96acfb4b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7cafad04a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08ebd1a6943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WANG GULV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WANG GULV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GULV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WANG GULV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WANG GULV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WANG GULV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994 830 643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WANG GULV OG INTERIØR AS</a:t>
            </a:r>
          </a:p>
        </p:txBody>
      </p:sp>
    </p:spTree>
  </p:cSld>
  <p:clrMapOvr>
    <a:masterClrMapping xmlns:a="http://schemas.openxmlformats.org/drawingml/2006/main"/>
  </p:clrMapOvr>
</p:sld>
</file>