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42469e021a42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a31383dd54fa0"/>
  </p:sldMasterIdLst>
  <p:sldIdLst>
    <p:sldId xmlns:r="http://schemas.openxmlformats.org/officeDocument/2006/relationships" id="256" r:id="Raac2a5d8e2844b41"/>
    <p:sldId xmlns:r="http://schemas.openxmlformats.org/officeDocument/2006/relationships" id="257" r:id="R6984341a90f44d5d"/>
    <p:sldId xmlns:r="http://schemas.openxmlformats.org/officeDocument/2006/relationships" id="258" r:id="R0446d55845b94db2"/>
    <p:sldId xmlns:r="http://schemas.openxmlformats.org/officeDocument/2006/relationships" id="259" r:id="R46f13b5847974233"/>
    <p:sldId xmlns:r="http://schemas.openxmlformats.org/officeDocument/2006/relationships" id="260" r:id="Re477db4d7977482c"/>
    <p:sldId xmlns:r="http://schemas.openxmlformats.org/officeDocument/2006/relationships" id="261" r:id="Rf54f211b8ec641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a31383dd54fa0" /><Relationship Type="http://schemas.openxmlformats.org/officeDocument/2006/relationships/slide" Target="/ppt/slides/slide1.xml" Id="Raac2a5d8e2844b41" /><Relationship Type="http://schemas.openxmlformats.org/officeDocument/2006/relationships/slide" Target="/ppt/slides/slide2.xml" Id="R6984341a90f44d5d" /><Relationship Type="http://schemas.openxmlformats.org/officeDocument/2006/relationships/slide" Target="/ppt/slides/slide3.xml" Id="R0446d55845b94db2" /><Relationship Type="http://schemas.openxmlformats.org/officeDocument/2006/relationships/slide" Target="/ppt/slides/slide4.xml" Id="R46f13b5847974233" /><Relationship Type="http://schemas.openxmlformats.org/officeDocument/2006/relationships/slide" Target="/ppt/slides/slide5.xml" Id="Re477db4d7977482c" /><Relationship Type="http://schemas.openxmlformats.org/officeDocument/2006/relationships/slide" Target="/ppt/slides/slide6.xml" Id="Rf54f211b8ec641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cd2b959fc40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dde9b32c542ff" /><Relationship Type="http://schemas.openxmlformats.org/officeDocument/2006/relationships/theme" Target="/ppt/slideMasters/theme/theme1.xml" Id="Rbb4601ec6e7740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dde9b32c542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ce4f19bbb43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af08648f843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bb9adf26a4b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3fcf3987841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af793039440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6760981fb49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KONSENS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KONSENS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1 778 743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−542 501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−559 799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−992 151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192 545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994 826 344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KONSENS AS</a:t>
            </a:r>
          </a:p>
        </p:txBody>
      </p:sp>
    </p:spTree>
  </p:cSld>
  <p:clrMapOvr>
    <a:masterClrMapping xmlns:a="http://schemas.openxmlformats.org/drawingml/2006/main"/>
  </p:clrMapOvr>
</p:sld>
</file>