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7398736c7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c21cc310c748e8"/>
  </p:sldMasterIdLst>
  <p:sldIdLst>
    <p:sldId xmlns:r="http://schemas.openxmlformats.org/officeDocument/2006/relationships" id="256" r:id="Rbb2403a744c34674"/>
    <p:sldId xmlns:r="http://schemas.openxmlformats.org/officeDocument/2006/relationships" id="257" r:id="Rb7e7b2cd75874561"/>
    <p:sldId xmlns:r="http://schemas.openxmlformats.org/officeDocument/2006/relationships" id="258" r:id="R30c6bd720b934798"/>
    <p:sldId xmlns:r="http://schemas.openxmlformats.org/officeDocument/2006/relationships" id="259" r:id="Rdf1667752f8040a7"/>
    <p:sldId xmlns:r="http://schemas.openxmlformats.org/officeDocument/2006/relationships" id="260" r:id="R099db1871afb4641"/>
    <p:sldId xmlns:r="http://schemas.openxmlformats.org/officeDocument/2006/relationships" id="261" r:id="R0f1fab425db54a15"/>
    <p:sldId xmlns:r="http://schemas.openxmlformats.org/officeDocument/2006/relationships" id="262" r:id="R07555d05d2394b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c21cc310c748e8" /><Relationship Type="http://schemas.openxmlformats.org/officeDocument/2006/relationships/slide" Target="/ppt/slides/slide1.xml" Id="Rbb2403a744c34674" /><Relationship Type="http://schemas.openxmlformats.org/officeDocument/2006/relationships/slide" Target="/ppt/slides/slide2.xml" Id="Rb7e7b2cd75874561" /><Relationship Type="http://schemas.openxmlformats.org/officeDocument/2006/relationships/slide" Target="/ppt/slides/slide3.xml" Id="R30c6bd720b934798" /><Relationship Type="http://schemas.openxmlformats.org/officeDocument/2006/relationships/slide" Target="/ppt/slides/slide4.xml" Id="Rdf1667752f8040a7" /><Relationship Type="http://schemas.openxmlformats.org/officeDocument/2006/relationships/slide" Target="/ppt/slides/slide5.xml" Id="R099db1871afb4641" /><Relationship Type="http://schemas.openxmlformats.org/officeDocument/2006/relationships/slide" Target="/ppt/slides/slide6.xml" Id="R0f1fab425db54a15" /><Relationship Type="http://schemas.openxmlformats.org/officeDocument/2006/relationships/slide" Target="/ppt/slides/slide7.xml" Id="R07555d05d2394b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2f9e28f664b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ef1cb9330480f" /><Relationship Type="http://schemas.openxmlformats.org/officeDocument/2006/relationships/theme" Target="/ppt/slideMasters/theme/theme1.xml" Id="R877dceb24eff4e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eef1cb933048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3ebe40755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3e14348c74a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463482a81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66f053f08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6e0a9e9a04f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0cf20eb3d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5cea0202f4d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CHROMEO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CHROMEO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998 685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1 733 996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20 346 307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20 643 388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FERDINAND ENGER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994 800 795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