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8ee903112024b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0cabb0c6c6f4377"/>
  </p:sldMasterIdLst>
  <p:sldIdLst>
    <p:sldId xmlns:r="http://schemas.openxmlformats.org/officeDocument/2006/relationships" id="256" r:id="Rf8a8a554ce8f4fe3"/>
    <p:sldId xmlns:r="http://schemas.openxmlformats.org/officeDocument/2006/relationships" id="257" r:id="R052d90704bdb4ce7"/>
    <p:sldId xmlns:r="http://schemas.openxmlformats.org/officeDocument/2006/relationships" id="258" r:id="R5651982ef3a3433c"/>
    <p:sldId xmlns:r="http://schemas.openxmlformats.org/officeDocument/2006/relationships" id="259" r:id="R42b606c945f244d3"/>
    <p:sldId xmlns:r="http://schemas.openxmlformats.org/officeDocument/2006/relationships" id="260" r:id="R1154c19c8aed46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cabb0c6c6f4377" /><Relationship Type="http://schemas.openxmlformats.org/officeDocument/2006/relationships/slide" Target="/ppt/slides/slide1.xml" Id="Rf8a8a554ce8f4fe3" /><Relationship Type="http://schemas.openxmlformats.org/officeDocument/2006/relationships/slide" Target="/ppt/slides/slide2.xml" Id="R052d90704bdb4ce7" /><Relationship Type="http://schemas.openxmlformats.org/officeDocument/2006/relationships/slide" Target="/ppt/slides/slide3.xml" Id="R5651982ef3a3433c" /><Relationship Type="http://schemas.openxmlformats.org/officeDocument/2006/relationships/slide" Target="/ppt/slides/slide4.xml" Id="R42b606c945f244d3" /><Relationship Type="http://schemas.openxmlformats.org/officeDocument/2006/relationships/slide" Target="/ppt/slides/slide5.xml" Id="R1154c19c8aed46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b748f90b9546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b3122d55f344cc" /><Relationship Type="http://schemas.openxmlformats.org/officeDocument/2006/relationships/theme" Target="/ppt/slideMasters/theme/theme1.xml" Id="R6c0b8fb0591749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b3122d55f344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214877931243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1067f2c3724df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91b65c348d45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842464efd84e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374826ed2440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KARMSUND MÅLLAG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KARMSUND MÅLLAG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KARMSUND MÅLLAG ble etablert [år] og holder til i Etne.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KARMSUND MÅLLAG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KARMSUND MÅLLAG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KARMSUND MÅLLAG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Knut Tungesvik, Tongane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5590 Etne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karmsundm@gmail.com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994 797 948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KARMSUND MÅLLAG</a:t>
            </a:r>
          </a:p>
        </p:txBody>
      </p:sp>
    </p:spTree>
  </p:cSld>
  <p:clrMapOvr>
    <a:masterClrMapping xmlns:a="http://schemas.openxmlformats.org/drawingml/2006/main"/>
  </p:clrMapOvr>
</p:sld>
</file>