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d7928f12e04f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274e6527fd42f0"/>
  </p:sldMasterIdLst>
  <p:sldIdLst>
    <p:sldId xmlns:r="http://schemas.openxmlformats.org/officeDocument/2006/relationships" id="256" r:id="Rbe9fde48ae6b4df8"/>
    <p:sldId xmlns:r="http://schemas.openxmlformats.org/officeDocument/2006/relationships" id="257" r:id="R6c07edfbd63e414e"/>
    <p:sldId xmlns:r="http://schemas.openxmlformats.org/officeDocument/2006/relationships" id="258" r:id="R72cf3e167d294193"/>
    <p:sldId xmlns:r="http://schemas.openxmlformats.org/officeDocument/2006/relationships" id="259" r:id="R18de5905354f4441"/>
    <p:sldId xmlns:r="http://schemas.openxmlformats.org/officeDocument/2006/relationships" id="260" r:id="R2d6f8453718446ca"/>
    <p:sldId xmlns:r="http://schemas.openxmlformats.org/officeDocument/2006/relationships" id="261" r:id="R05747d8e23a045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274e6527fd42f0" /><Relationship Type="http://schemas.openxmlformats.org/officeDocument/2006/relationships/slide" Target="/ppt/slides/slide1.xml" Id="Rbe9fde48ae6b4df8" /><Relationship Type="http://schemas.openxmlformats.org/officeDocument/2006/relationships/slide" Target="/ppt/slides/slide2.xml" Id="R6c07edfbd63e414e" /><Relationship Type="http://schemas.openxmlformats.org/officeDocument/2006/relationships/slide" Target="/ppt/slides/slide3.xml" Id="R72cf3e167d294193" /><Relationship Type="http://schemas.openxmlformats.org/officeDocument/2006/relationships/slide" Target="/ppt/slides/slide4.xml" Id="R18de5905354f4441" /><Relationship Type="http://schemas.openxmlformats.org/officeDocument/2006/relationships/slide" Target="/ppt/slides/slide5.xml" Id="R2d6f8453718446ca" /><Relationship Type="http://schemas.openxmlformats.org/officeDocument/2006/relationships/slide" Target="/ppt/slides/slide6.xml" Id="R05747d8e23a045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f28e8f3ad94d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0b8d3f8f6483a" /><Relationship Type="http://schemas.openxmlformats.org/officeDocument/2006/relationships/theme" Target="/ppt/slideMasters/theme/theme1.xml" Id="R917eca72cc1848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50b8d3f8f648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20180bb8348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a216e576a49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16745465d4e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fe8f83e224f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8af7b596f4a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e5220ed1548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COVENTURE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COVENTURE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−332 681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−802 076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6 287 136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6 339 089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COVENTURE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994 780 972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COVENTURE AS</a:t>
            </a:r>
          </a:p>
        </p:txBody>
      </p:sp>
    </p:spTree>
  </p:cSld>
  <p:clrMapOvr>
    <a:masterClrMapping xmlns:a="http://schemas.openxmlformats.org/drawingml/2006/main"/>
  </p:clrMapOvr>
</p:sld>
</file>