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954033af6849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258582dbbb4f43"/>
  </p:sldMasterIdLst>
  <p:sldIdLst>
    <p:sldId xmlns:r="http://schemas.openxmlformats.org/officeDocument/2006/relationships" id="256" r:id="R55b7edaca83f400b"/>
    <p:sldId xmlns:r="http://schemas.openxmlformats.org/officeDocument/2006/relationships" id="257" r:id="R7e0a6236ee3a47a3"/>
    <p:sldId xmlns:r="http://schemas.openxmlformats.org/officeDocument/2006/relationships" id="258" r:id="R7982027032e74902"/>
    <p:sldId xmlns:r="http://schemas.openxmlformats.org/officeDocument/2006/relationships" id="259" r:id="R729d8066cd59452a"/>
    <p:sldId xmlns:r="http://schemas.openxmlformats.org/officeDocument/2006/relationships" id="260" r:id="Rc86882a8655d4d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258582dbbb4f43" /><Relationship Type="http://schemas.openxmlformats.org/officeDocument/2006/relationships/slide" Target="/ppt/slides/slide1.xml" Id="R55b7edaca83f400b" /><Relationship Type="http://schemas.openxmlformats.org/officeDocument/2006/relationships/slide" Target="/ppt/slides/slide2.xml" Id="R7e0a6236ee3a47a3" /><Relationship Type="http://schemas.openxmlformats.org/officeDocument/2006/relationships/slide" Target="/ppt/slides/slide3.xml" Id="R7982027032e74902" /><Relationship Type="http://schemas.openxmlformats.org/officeDocument/2006/relationships/slide" Target="/ppt/slides/slide4.xml" Id="R729d8066cd59452a" /><Relationship Type="http://schemas.openxmlformats.org/officeDocument/2006/relationships/slide" Target="/ppt/slides/slide5.xml" Id="Rc86882a8655d4d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caa95607eb41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96f3ea5d042c6" /><Relationship Type="http://schemas.openxmlformats.org/officeDocument/2006/relationships/theme" Target="/ppt/slideMasters/theme/theme1.xml" Id="Rf6c7605e35c54f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496f3ea5d042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820b0113546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8a9d14ae349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496de0fbd4b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2dc77091845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bc201cf7849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 NORDANG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 NORDANG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 NORDANG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 NORDANG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 NORDANG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 NORDANG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994 780 484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 NORDANG EIENDOM AS</a:t>
            </a:r>
          </a:p>
        </p:txBody>
      </p:sp>
    </p:spTree>
  </p:cSld>
  <p:clrMapOvr>
    <a:masterClrMapping xmlns:a="http://schemas.openxmlformats.org/drawingml/2006/main"/>
  </p:clrMapOvr>
</p:sld>
</file>