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b00edb122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b59d22078f4119"/>
  </p:sldMasterIdLst>
  <p:sldIdLst>
    <p:sldId xmlns:r="http://schemas.openxmlformats.org/officeDocument/2006/relationships" id="256" r:id="R404c65a41270461c"/>
    <p:sldId xmlns:r="http://schemas.openxmlformats.org/officeDocument/2006/relationships" id="257" r:id="R20d0efa97265423a"/>
    <p:sldId xmlns:r="http://schemas.openxmlformats.org/officeDocument/2006/relationships" id="258" r:id="R09c43d63e93c41c4"/>
    <p:sldId xmlns:r="http://schemas.openxmlformats.org/officeDocument/2006/relationships" id="259" r:id="R5ce263312d394eb3"/>
    <p:sldId xmlns:r="http://schemas.openxmlformats.org/officeDocument/2006/relationships" id="260" r:id="Rb3970f89f5a34794"/>
    <p:sldId xmlns:r="http://schemas.openxmlformats.org/officeDocument/2006/relationships" id="261" r:id="R670c035d1e634623"/>
    <p:sldId xmlns:r="http://schemas.openxmlformats.org/officeDocument/2006/relationships" id="262" r:id="R09a738562f5b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59d22078f4119" /><Relationship Type="http://schemas.openxmlformats.org/officeDocument/2006/relationships/slide" Target="/ppt/slides/slide1.xml" Id="R404c65a41270461c" /><Relationship Type="http://schemas.openxmlformats.org/officeDocument/2006/relationships/slide" Target="/ppt/slides/slide2.xml" Id="R20d0efa97265423a" /><Relationship Type="http://schemas.openxmlformats.org/officeDocument/2006/relationships/slide" Target="/ppt/slides/slide3.xml" Id="R09c43d63e93c41c4" /><Relationship Type="http://schemas.openxmlformats.org/officeDocument/2006/relationships/slide" Target="/ppt/slides/slide4.xml" Id="R5ce263312d394eb3" /><Relationship Type="http://schemas.openxmlformats.org/officeDocument/2006/relationships/slide" Target="/ppt/slides/slide5.xml" Id="Rb3970f89f5a34794" /><Relationship Type="http://schemas.openxmlformats.org/officeDocument/2006/relationships/slide" Target="/ppt/slides/slide6.xml" Id="R670c035d1e634623" /><Relationship Type="http://schemas.openxmlformats.org/officeDocument/2006/relationships/slide" Target="/ppt/slides/slide7.xml" Id="R09a738562f5b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26b600914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c6949da764b6f" /><Relationship Type="http://schemas.openxmlformats.org/officeDocument/2006/relationships/theme" Target="/ppt/slideMasters/theme/theme1.xml" Id="R5d5b12312e62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c6949da76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417d187764b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fa1ab62d7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d4dc180b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f1a836e6c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a7ff74ee844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6ead3f58d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9f9e09aa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