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d74e91a501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3bb13d9a64c04"/>
  </p:sldMasterIdLst>
  <p:sldIdLst>
    <p:sldId xmlns:r="http://schemas.openxmlformats.org/officeDocument/2006/relationships" id="256" r:id="R1887fe3b1c6d4ed2"/>
    <p:sldId xmlns:r="http://schemas.openxmlformats.org/officeDocument/2006/relationships" id="257" r:id="R20843e74e8464ed5"/>
    <p:sldId xmlns:r="http://schemas.openxmlformats.org/officeDocument/2006/relationships" id="258" r:id="R00676a9cef2e459a"/>
    <p:sldId xmlns:r="http://schemas.openxmlformats.org/officeDocument/2006/relationships" id="259" r:id="R8c3df0cccfdc404c"/>
    <p:sldId xmlns:r="http://schemas.openxmlformats.org/officeDocument/2006/relationships" id="260" r:id="Rca76659d5ac64daa"/>
    <p:sldId xmlns:r="http://schemas.openxmlformats.org/officeDocument/2006/relationships" id="261" r:id="R7bebcf401700474e"/>
    <p:sldId xmlns:r="http://schemas.openxmlformats.org/officeDocument/2006/relationships" id="262" r:id="R5480b621c60e41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3bb13d9a64c04" /><Relationship Type="http://schemas.openxmlformats.org/officeDocument/2006/relationships/slide" Target="/ppt/slides/slide1.xml" Id="R1887fe3b1c6d4ed2" /><Relationship Type="http://schemas.openxmlformats.org/officeDocument/2006/relationships/slide" Target="/ppt/slides/slide2.xml" Id="R20843e74e8464ed5" /><Relationship Type="http://schemas.openxmlformats.org/officeDocument/2006/relationships/slide" Target="/ppt/slides/slide3.xml" Id="R00676a9cef2e459a" /><Relationship Type="http://schemas.openxmlformats.org/officeDocument/2006/relationships/slide" Target="/ppt/slides/slide4.xml" Id="R8c3df0cccfdc404c" /><Relationship Type="http://schemas.openxmlformats.org/officeDocument/2006/relationships/slide" Target="/ppt/slides/slide5.xml" Id="Rca76659d5ac64daa" /><Relationship Type="http://schemas.openxmlformats.org/officeDocument/2006/relationships/slide" Target="/ppt/slides/slide6.xml" Id="R7bebcf401700474e" /><Relationship Type="http://schemas.openxmlformats.org/officeDocument/2006/relationships/slide" Target="/ppt/slides/slide7.xml" Id="R5480b621c60e41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28deb69c5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1224df13e493a" /><Relationship Type="http://schemas.openxmlformats.org/officeDocument/2006/relationships/theme" Target="/ppt/slideMasters/theme/theme1.xml" Id="Rb4db3fb3f101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1224df13e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f319de0a9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a73669edf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96ca1a065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6e461bfde4e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1205c30f3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fa5704b4d4e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993c68cce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160 202 612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17 198 789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14 553 277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67 078 028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114 017 241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MYHRE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ASK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LUND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994 779 621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