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6796b96ba540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b257c44a0b4205"/>
  </p:sldMasterIdLst>
  <p:sldIdLst>
    <p:sldId xmlns:r="http://schemas.openxmlformats.org/officeDocument/2006/relationships" id="256" r:id="Rd18f240213fc47c8"/>
    <p:sldId xmlns:r="http://schemas.openxmlformats.org/officeDocument/2006/relationships" id="257" r:id="R4a1942223e424ac9"/>
    <p:sldId xmlns:r="http://schemas.openxmlformats.org/officeDocument/2006/relationships" id="258" r:id="R294e1724db8c4ba2"/>
    <p:sldId xmlns:r="http://schemas.openxmlformats.org/officeDocument/2006/relationships" id="259" r:id="Rc1e65a3d07eb4ab6"/>
    <p:sldId xmlns:r="http://schemas.openxmlformats.org/officeDocument/2006/relationships" id="260" r:id="R17a1c00027564dd3"/>
    <p:sldId xmlns:r="http://schemas.openxmlformats.org/officeDocument/2006/relationships" id="261" r:id="R0fa6a8a6aa394d4d"/>
    <p:sldId xmlns:r="http://schemas.openxmlformats.org/officeDocument/2006/relationships" id="262" r:id="Rf51f4314696040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b257c44a0b4205" /><Relationship Type="http://schemas.openxmlformats.org/officeDocument/2006/relationships/slide" Target="/ppt/slides/slide1.xml" Id="Rd18f240213fc47c8" /><Relationship Type="http://schemas.openxmlformats.org/officeDocument/2006/relationships/slide" Target="/ppt/slides/slide2.xml" Id="R4a1942223e424ac9" /><Relationship Type="http://schemas.openxmlformats.org/officeDocument/2006/relationships/slide" Target="/ppt/slides/slide3.xml" Id="R294e1724db8c4ba2" /><Relationship Type="http://schemas.openxmlformats.org/officeDocument/2006/relationships/slide" Target="/ppt/slides/slide4.xml" Id="Rc1e65a3d07eb4ab6" /><Relationship Type="http://schemas.openxmlformats.org/officeDocument/2006/relationships/slide" Target="/ppt/slides/slide5.xml" Id="R17a1c00027564dd3" /><Relationship Type="http://schemas.openxmlformats.org/officeDocument/2006/relationships/slide" Target="/ppt/slides/slide6.xml" Id="R0fa6a8a6aa394d4d" /><Relationship Type="http://schemas.openxmlformats.org/officeDocument/2006/relationships/slide" Target="/ppt/slides/slide7.xml" Id="Rf51f4314696040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1c36be661949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7e2b9fdb94ad1" /><Relationship Type="http://schemas.openxmlformats.org/officeDocument/2006/relationships/theme" Target="/ppt/slideMasters/theme/theme1.xml" Id="R5b747e29ee6549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d7e2b9fdb94a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86f868fd64f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8fb6cfb9246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9dee85f374b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44c08251441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a4aaaacc64c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4db474b984e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daa26824146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HG-BYGG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HG-BYGG AS ble etablert [år] og holder til i Nodeland.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32 607 995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2 271 567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2 450 024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16 911 934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24 640 441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HG-HOLDING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Songdalsvegen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4645 Nodeland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18 21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helge@hg-bygg.no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www.hg-bygg.no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994 769 170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HG-BYGG AS</a:t>
            </a:r>
          </a:p>
        </p:txBody>
      </p:sp>
    </p:spTree>
  </p:cSld>
  <p:clrMapOvr>
    <a:masterClrMapping xmlns:a="http://schemas.openxmlformats.org/drawingml/2006/main"/>
  </p:clrMapOvr>
</p:sld>
</file>