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1784df4f1a46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c23b7b476a4119"/>
  </p:sldMasterIdLst>
  <p:sldIdLst>
    <p:sldId xmlns:r="http://schemas.openxmlformats.org/officeDocument/2006/relationships" id="256" r:id="R2d97a920863f452d"/>
    <p:sldId xmlns:r="http://schemas.openxmlformats.org/officeDocument/2006/relationships" id="257" r:id="R0ab6871c4b7c4008"/>
    <p:sldId xmlns:r="http://schemas.openxmlformats.org/officeDocument/2006/relationships" id="258" r:id="Rbcaa35c368fb4491"/>
    <p:sldId xmlns:r="http://schemas.openxmlformats.org/officeDocument/2006/relationships" id="259" r:id="R179ed76711154c14"/>
    <p:sldId xmlns:r="http://schemas.openxmlformats.org/officeDocument/2006/relationships" id="260" r:id="R8c6446668d534a08"/>
    <p:sldId xmlns:r="http://schemas.openxmlformats.org/officeDocument/2006/relationships" id="261" r:id="Rf2df6be629e748f0"/>
    <p:sldId xmlns:r="http://schemas.openxmlformats.org/officeDocument/2006/relationships" id="262" r:id="R5ca9ecd1419048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23b7b476a4119" /><Relationship Type="http://schemas.openxmlformats.org/officeDocument/2006/relationships/slide" Target="/ppt/slides/slide1.xml" Id="R2d97a920863f452d" /><Relationship Type="http://schemas.openxmlformats.org/officeDocument/2006/relationships/slide" Target="/ppt/slides/slide2.xml" Id="R0ab6871c4b7c4008" /><Relationship Type="http://schemas.openxmlformats.org/officeDocument/2006/relationships/slide" Target="/ppt/slides/slide3.xml" Id="Rbcaa35c368fb4491" /><Relationship Type="http://schemas.openxmlformats.org/officeDocument/2006/relationships/slide" Target="/ppt/slides/slide4.xml" Id="R179ed76711154c14" /><Relationship Type="http://schemas.openxmlformats.org/officeDocument/2006/relationships/slide" Target="/ppt/slides/slide5.xml" Id="R8c6446668d534a08" /><Relationship Type="http://schemas.openxmlformats.org/officeDocument/2006/relationships/slide" Target="/ppt/slides/slide6.xml" Id="Rf2df6be629e748f0" /><Relationship Type="http://schemas.openxmlformats.org/officeDocument/2006/relationships/slide" Target="/ppt/slides/slide7.xml" Id="R5ca9ecd1419048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a4ce3c69045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bf96ec10c46d6" /><Relationship Type="http://schemas.openxmlformats.org/officeDocument/2006/relationships/theme" Target="/ppt/slideMasters/theme/theme1.xml" Id="R951bd088ad6642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bbf96ec10c46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6fd82aee14f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00c0d97df43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f65e24d1c43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06cf9e6b441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2bf3980a74f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88cf6679142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0414e2d2b48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ROJA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ROJA EIENDOM AS ble etablert [år] og holder til i Brekkestø.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1 016 380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1 110 420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JARL KRISTIAN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ROY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4780 Brekkestø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994 745 263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ROJA EIENDOM AS</a:t>
            </a:r>
          </a:p>
        </p:txBody>
      </p:sp>
    </p:spTree>
  </p:cSld>
  <p:clrMapOvr>
    <a:masterClrMapping xmlns:a="http://schemas.openxmlformats.org/drawingml/2006/main"/>
  </p:clrMapOvr>
</p:sld>
</file>