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8345ea7bcc45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18161e490740ff"/>
  </p:sldMasterIdLst>
  <p:sldIdLst>
    <p:sldId xmlns:r="http://schemas.openxmlformats.org/officeDocument/2006/relationships" id="256" r:id="Rde1123cf07e14e6e"/>
    <p:sldId xmlns:r="http://schemas.openxmlformats.org/officeDocument/2006/relationships" id="257" r:id="Rb1591dd4587e495f"/>
    <p:sldId xmlns:r="http://schemas.openxmlformats.org/officeDocument/2006/relationships" id="258" r:id="R2eb987769973419e"/>
    <p:sldId xmlns:r="http://schemas.openxmlformats.org/officeDocument/2006/relationships" id="259" r:id="R1e9473fd9c91409c"/>
    <p:sldId xmlns:r="http://schemas.openxmlformats.org/officeDocument/2006/relationships" id="260" r:id="R802245d3f4c241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8161e490740ff" /><Relationship Type="http://schemas.openxmlformats.org/officeDocument/2006/relationships/slide" Target="/ppt/slides/slide1.xml" Id="Rde1123cf07e14e6e" /><Relationship Type="http://schemas.openxmlformats.org/officeDocument/2006/relationships/slide" Target="/ppt/slides/slide2.xml" Id="Rb1591dd4587e495f" /><Relationship Type="http://schemas.openxmlformats.org/officeDocument/2006/relationships/slide" Target="/ppt/slides/slide3.xml" Id="R2eb987769973419e" /><Relationship Type="http://schemas.openxmlformats.org/officeDocument/2006/relationships/slide" Target="/ppt/slides/slide4.xml" Id="R1e9473fd9c91409c" /><Relationship Type="http://schemas.openxmlformats.org/officeDocument/2006/relationships/slide" Target="/ppt/slides/slide5.xml" Id="R802245d3f4c241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db136946d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3408203de4781" /><Relationship Type="http://schemas.openxmlformats.org/officeDocument/2006/relationships/theme" Target="/ppt/slideMasters/theme/theme1.xml" Id="R0dc5a593529045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c3408203de47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99fb453a945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6b42add86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0b35079f346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744b80b89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f56d15f434b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AXXEPT.EU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AXXEPT.EU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AXXEPT.EU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AXXEPT.EU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AXXEPT.EU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AXXEPT.EU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994 716 697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AXXEPT.EU AS</a:t>
            </a:r>
          </a:p>
        </p:txBody>
      </p:sp>
    </p:spTree>
  </p:cSld>
  <p:clrMapOvr>
    <a:masterClrMapping xmlns:a="http://schemas.openxmlformats.org/drawingml/2006/main"/>
  </p:clrMapOvr>
</p:sld>
</file>