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c108edc8c5f4b9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1f05f1d97d74035"/>
  </p:sldMasterIdLst>
  <p:sldIdLst>
    <p:sldId xmlns:r="http://schemas.openxmlformats.org/officeDocument/2006/relationships" id="256" r:id="R2ab391f5fc9a4520"/>
    <p:sldId xmlns:r="http://schemas.openxmlformats.org/officeDocument/2006/relationships" id="257" r:id="R5356e466c5db4f0b"/>
    <p:sldId xmlns:r="http://schemas.openxmlformats.org/officeDocument/2006/relationships" id="258" r:id="R1ee3f626fa1a4418"/>
    <p:sldId xmlns:r="http://schemas.openxmlformats.org/officeDocument/2006/relationships" id="259" r:id="R6e408f440d914ae8"/>
    <p:sldId xmlns:r="http://schemas.openxmlformats.org/officeDocument/2006/relationships" id="260" r:id="R883321231c194064"/>
    <p:sldId xmlns:r="http://schemas.openxmlformats.org/officeDocument/2006/relationships" id="261" r:id="R0cc7aa4fbb1d4372"/>
    <p:sldId xmlns:r="http://schemas.openxmlformats.org/officeDocument/2006/relationships" id="262" r:id="R9c0ca5ad255c4c6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f05f1d97d74035" /><Relationship Type="http://schemas.openxmlformats.org/officeDocument/2006/relationships/slide" Target="/ppt/slides/slide1.xml" Id="R2ab391f5fc9a4520" /><Relationship Type="http://schemas.openxmlformats.org/officeDocument/2006/relationships/slide" Target="/ppt/slides/slide2.xml" Id="R5356e466c5db4f0b" /><Relationship Type="http://schemas.openxmlformats.org/officeDocument/2006/relationships/slide" Target="/ppt/slides/slide3.xml" Id="R1ee3f626fa1a4418" /><Relationship Type="http://schemas.openxmlformats.org/officeDocument/2006/relationships/slide" Target="/ppt/slides/slide4.xml" Id="R6e408f440d914ae8" /><Relationship Type="http://schemas.openxmlformats.org/officeDocument/2006/relationships/slide" Target="/ppt/slides/slide5.xml" Id="R883321231c194064" /><Relationship Type="http://schemas.openxmlformats.org/officeDocument/2006/relationships/slide" Target="/ppt/slides/slide6.xml" Id="R0cc7aa4fbb1d4372" /><Relationship Type="http://schemas.openxmlformats.org/officeDocument/2006/relationships/slide" Target="/ppt/slides/slide7.xml" Id="R9c0ca5ad255c4c6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b56e1fc8ef45d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b29ae5125f4e8e" /><Relationship Type="http://schemas.openxmlformats.org/officeDocument/2006/relationships/theme" Target="/ppt/slideMasters/theme/theme1.xml" Id="Rba92d512944a4c5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b29ae5125f4e8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7a537c89154d3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8bf1d91859401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c9bc6fb22049a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4881d9e73248f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9c75203ea64dd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dcf13a367443c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96c488156b4f7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BAILINE HELSE- OG SMERTEKONTROLL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BAILINE HELSE- OG SMERTEKONTROLL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BAILINE HELSE- OG SMERTEKONTROLL AS ble etablert [år] og holder til i His.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BAILINE HELSE- OG SMERTEKONTROLL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BAILINE HELSE- OG SMERTEKONTROLL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BAILINE HELSE- OG SMERTEKONTROLL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1 064 434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537 417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1 663 730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6 064 504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BAILINE HELSE- OG SMERTEKONTROLL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BAI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BAILINE HELSE- OG SMERTEKONTROLL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Charlotte Bai, Vikaveien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4817 His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994 697 684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BAILINE HELSE- OG SMERTEKONTROLL AS</a:t>
            </a:r>
          </a:p>
        </p:txBody>
      </p:sp>
    </p:spTree>
  </p:cSld>
  <p:clrMapOvr>
    <a:masterClrMapping xmlns:a="http://schemas.openxmlformats.org/drawingml/2006/main"/>
  </p:clrMapOvr>
</p:sld>
</file>