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833b3371c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10c885343a413a"/>
  </p:sldMasterIdLst>
  <p:sldIdLst>
    <p:sldId xmlns:r="http://schemas.openxmlformats.org/officeDocument/2006/relationships" id="256" r:id="R64df5c6baac54fa2"/>
    <p:sldId xmlns:r="http://schemas.openxmlformats.org/officeDocument/2006/relationships" id="257" r:id="R075e8e4122134a14"/>
    <p:sldId xmlns:r="http://schemas.openxmlformats.org/officeDocument/2006/relationships" id="258" r:id="R22483a7395214a9e"/>
    <p:sldId xmlns:r="http://schemas.openxmlformats.org/officeDocument/2006/relationships" id="259" r:id="R06dd32c9132c4a54"/>
    <p:sldId xmlns:r="http://schemas.openxmlformats.org/officeDocument/2006/relationships" id="260" r:id="Ra83de4793554488f"/>
    <p:sldId xmlns:r="http://schemas.openxmlformats.org/officeDocument/2006/relationships" id="261" r:id="Rc7e46d5b226d48a0"/>
    <p:sldId xmlns:r="http://schemas.openxmlformats.org/officeDocument/2006/relationships" id="262" r:id="R66e5e8a47821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0c885343a413a" /><Relationship Type="http://schemas.openxmlformats.org/officeDocument/2006/relationships/slide" Target="/ppt/slides/slide1.xml" Id="R64df5c6baac54fa2" /><Relationship Type="http://schemas.openxmlformats.org/officeDocument/2006/relationships/slide" Target="/ppt/slides/slide2.xml" Id="R075e8e4122134a14" /><Relationship Type="http://schemas.openxmlformats.org/officeDocument/2006/relationships/slide" Target="/ppt/slides/slide3.xml" Id="R22483a7395214a9e" /><Relationship Type="http://schemas.openxmlformats.org/officeDocument/2006/relationships/slide" Target="/ppt/slides/slide4.xml" Id="R06dd32c9132c4a54" /><Relationship Type="http://schemas.openxmlformats.org/officeDocument/2006/relationships/slide" Target="/ppt/slides/slide5.xml" Id="Ra83de4793554488f" /><Relationship Type="http://schemas.openxmlformats.org/officeDocument/2006/relationships/slide" Target="/ppt/slides/slide6.xml" Id="Rc7e46d5b226d48a0" /><Relationship Type="http://schemas.openxmlformats.org/officeDocument/2006/relationships/slide" Target="/ppt/slides/slide7.xml" Id="R66e5e8a47821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4552f439a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dc022ffe453f" /><Relationship Type="http://schemas.openxmlformats.org/officeDocument/2006/relationships/theme" Target="/ppt/slideMasters/theme/theme1.xml" Id="R8bbbd9f18be7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0dc022ffe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4c7133a52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32bbf1bf6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3c7fb8dd0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e793464b8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8fc935ed4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4553fdf77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de58fb625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BADANIELS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BADANIELS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1 686 756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680 290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Mølnåsen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bengt.are@kevitor.no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994 697 528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BADANIELS AS</a:t>
            </a:r>
          </a:p>
        </p:txBody>
      </p:sp>
    </p:spTree>
  </p:cSld>
  <p:clrMapOvr>
    <a:masterClrMapping xmlns:a="http://schemas.openxmlformats.org/drawingml/2006/main"/>
  </p:clrMapOvr>
</p:sld>
</file>