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231658e60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5568ad942540ea"/>
  </p:sldMasterIdLst>
  <p:sldIdLst>
    <p:sldId xmlns:r="http://schemas.openxmlformats.org/officeDocument/2006/relationships" id="256" r:id="R2ecd23b12c7e420d"/>
    <p:sldId xmlns:r="http://schemas.openxmlformats.org/officeDocument/2006/relationships" id="257" r:id="Rdd10c780d42f4ec9"/>
    <p:sldId xmlns:r="http://schemas.openxmlformats.org/officeDocument/2006/relationships" id="258" r:id="R9b2d60237aad4896"/>
    <p:sldId xmlns:r="http://schemas.openxmlformats.org/officeDocument/2006/relationships" id="259" r:id="Rb5afc67cb0ff41d5"/>
    <p:sldId xmlns:r="http://schemas.openxmlformats.org/officeDocument/2006/relationships" id="260" r:id="Rca6f490b74854677"/>
    <p:sldId xmlns:r="http://schemas.openxmlformats.org/officeDocument/2006/relationships" id="261" r:id="R392c7eb4b48d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568ad942540ea" /><Relationship Type="http://schemas.openxmlformats.org/officeDocument/2006/relationships/slide" Target="/ppt/slides/slide1.xml" Id="R2ecd23b12c7e420d" /><Relationship Type="http://schemas.openxmlformats.org/officeDocument/2006/relationships/slide" Target="/ppt/slides/slide2.xml" Id="Rdd10c780d42f4ec9" /><Relationship Type="http://schemas.openxmlformats.org/officeDocument/2006/relationships/slide" Target="/ppt/slides/slide3.xml" Id="R9b2d60237aad4896" /><Relationship Type="http://schemas.openxmlformats.org/officeDocument/2006/relationships/slide" Target="/ppt/slides/slide4.xml" Id="Rb5afc67cb0ff41d5" /><Relationship Type="http://schemas.openxmlformats.org/officeDocument/2006/relationships/slide" Target="/ppt/slides/slide5.xml" Id="Rca6f490b74854677" /><Relationship Type="http://schemas.openxmlformats.org/officeDocument/2006/relationships/slide" Target="/ppt/slides/slide6.xml" Id="R392c7eb4b48d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009efd0dc45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f591580624c1b" /><Relationship Type="http://schemas.openxmlformats.org/officeDocument/2006/relationships/theme" Target="/ppt/slideMasters/theme/theme1.xml" Id="R42aae51ac0b045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f59158062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e37919280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57585515b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5e8cb6dfd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6bbd9996843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16f112595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3102f9fe144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LØSETH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994 680 447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HOLDING AS</a:t>
            </a:r>
          </a:p>
        </p:txBody>
      </p:sp>
    </p:spTree>
  </p:cSld>
  <p:clrMapOvr>
    <a:masterClrMapping xmlns:a="http://schemas.openxmlformats.org/drawingml/2006/main"/>
  </p:clrMapOvr>
</p:sld>
</file>