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f869bcbb1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ad5347b104f39"/>
  </p:sldMasterIdLst>
  <p:sldIdLst>
    <p:sldId xmlns:r="http://schemas.openxmlformats.org/officeDocument/2006/relationships" id="256" r:id="R917039bda46b4b88"/>
    <p:sldId xmlns:r="http://schemas.openxmlformats.org/officeDocument/2006/relationships" id="257" r:id="R10b9c2f0d1fe41d4"/>
    <p:sldId xmlns:r="http://schemas.openxmlformats.org/officeDocument/2006/relationships" id="258" r:id="R9d84b652444e447c"/>
    <p:sldId xmlns:r="http://schemas.openxmlformats.org/officeDocument/2006/relationships" id="259" r:id="R794efe3a7bf64014"/>
    <p:sldId xmlns:r="http://schemas.openxmlformats.org/officeDocument/2006/relationships" id="260" r:id="Rfee2161daa0b46d4"/>
    <p:sldId xmlns:r="http://schemas.openxmlformats.org/officeDocument/2006/relationships" id="261" r:id="Rd2ff4d8601794838"/>
    <p:sldId xmlns:r="http://schemas.openxmlformats.org/officeDocument/2006/relationships" id="262" r:id="R7d9417e18f2f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ad5347b104f39" /><Relationship Type="http://schemas.openxmlformats.org/officeDocument/2006/relationships/slide" Target="/ppt/slides/slide1.xml" Id="R917039bda46b4b88" /><Relationship Type="http://schemas.openxmlformats.org/officeDocument/2006/relationships/slide" Target="/ppt/slides/slide2.xml" Id="R10b9c2f0d1fe41d4" /><Relationship Type="http://schemas.openxmlformats.org/officeDocument/2006/relationships/slide" Target="/ppt/slides/slide3.xml" Id="R9d84b652444e447c" /><Relationship Type="http://schemas.openxmlformats.org/officeDocument/2006/relationships/slide" Target="/ppt/slides/slide4.xml" Id="R794efe3a7bf64014" /><Relationship Type="http://schemas.openxmlformats.org/officeDocument/2006/relationships/slide" Target="/ppt/slides/slide5.xml" Id="Rfee2161daa0b46d4" /><Relationship Type="http://schemas.openxmlformats.org/officeDocument/2006/relationships/slide" Target="/ppt/slides/slide6.xml" Id="Rd2ff4d8601794838" /><Relationship Type="http://schemas.openxmlformats.org/officeDocument/2006/relationships/slide" Target="/ppt/slides/slide7.xml" Id="R7d9417e18f2f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07e5e150042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88e63a7cb4689" /><Relationship Type="http://schemas.openxmlformats.org/officeDocument/2006/relationships/theme" Target="/ppt/slideMasters/theme/theme1.xml" Id="R622b4561f715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88e63a7cb46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b2ac7790d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55d2d04c0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a648a8558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a3cb1572a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23a05b226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a22226c69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fffdb75f0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SAMSØE &amp; SAMSØE ØVRE SLOTTSGATE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SAMSØE &amp; SAMSØE ØVRE SLOTTSGATE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1 003 931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2 366 900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SAMSØE &amp; SAMSØE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994 674 064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SAMSØE &amp; SAMSØE ØVRE SLOTTSGATE AS</a:t>
            </a:r>
          </a:p>
        </p:txBody>
      </p:sp>
    </p:spTree>
  </p:cSld>
  <p:clrMapOvr>
    <a:masterClrMapping xmlns:a="http://schemas.openxmlformats.org/drawingml/2006/main"/>
  </p:clrMapOvr>
</p:sld>
</file>