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cd478ad9ea4f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ec15dd353b4a06"/>
  </p:sldMasterIdLst>
  <p:sldIdLst>
    <p:sldId xmlns:r="http://schemas.openxmlformats.org/officeDocument/2006/relationships" id="256" r:id="R8a7122b8d3504899"/>
    <p:sldId xmlns:r="http://schemas.openxmlformats.org/officeDocument/2006/relationships" id="257" r:id="Rbd695ce597e04d30"/>
    <p:sldId xmlns:r="http://schemas.openxmlformats.org/officeDocument/2006/relationships" id="258" r:id="Rd56b5869652c4383"/>
    <p:sldId xmlns:r="http://schemas.openxmlformats.org/officeDocument/2006/relationships" id="259" r:id="R588e38075a3e44d3"/>
    <p:sldId xmlns:r="http://schemas.openxmlformats.org/officeDocument/2006/relationships" id="260" r:id="Raa203468df8740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ec15dd353b4a06" /><Relationship Type="http://schemas.openxmlformats.org/officeDocument/2006/relationships/slide" Target="/ppt/slides/slide1.xml" Id="R8a7122b8d3504899" /><Relationship Type="http://schemas.openxmlformats.org/officeDocument/2006/relationships/slide" Target="/ppt/slides/slide2.xml" Id="Rbd695ce597e04d30" /><Relationship Type="http://schemas.openxmlformats.org/officeDocument/2006/relationships/slide" Target="/ppt/slides/slide3.xml" Id="Rd56b5869652c4383" /><Relationship Type="http://schemas.openxmlformats.org/officeDocument/2006/relationships/slide" Target="/ppt/slides/slide4.xml" Id="R588e38075a3e44d3" /><Relationship Type="http://schemas.openxmlformats.org/officeDocument/2006/relationships/slide" Target="/ppt/slides/slide5.xml" Id="Raa203468df8740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78f95f632c47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ad5c0ab64a4165" /><Relationship Type="http://schemas.openxmlformats.org/officeDocument/2006/relationships/theme" Target="/ppt/slideMasters/theme/theme1.xml" Id="Rbfcad21e1b884a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ad5c0ab64a41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a0a55516084a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f095fb7e3d45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2af5e1c5ed4e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05f6d46e2e40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430a41961a48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FERD CAPITAL PARTNERS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FERD CAPITAL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FERD CAPITAL PARTNERS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FERD CAPITAL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FERD CAPITAL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FERD CAPITAL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994 669 869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FERD CAPITAL PARTNERS AS</a:t>
            </a:r>
          </a:p>
        </p:txBody>
      </p:sp>
    </p:spTree>
  </p:cSld>
  <p:clrMapOvr>
    <a:masterClrMapping xmlns:a="http://schemas.openxmlformats.org/drawingml/2006/main"/>
  </p:clrMapOvr>
</p:sld>
</file>