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e78616667b44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d3bf80c40341d0"/>
  </p:sldMasterIdLst>
  <p:sldIdLst>
    <p:sldId xmlns:r="http://schemas.openxmlformats.org/officeDocument/2006/relationships" id="256" r:id="Raecbd94ddb704407"/>
    <p:sldId xmlns:r="http://schemas.openxmlformats.org/officeDocument/2006/relationships" id="257" r:id="Rc50ff4319bf14d78"/>
    <p:sldId xmlns:r="http://schemas.openxmlformats.org/officeDocument/2006/relationships" id="258" r:id="Rff05e0ab7f0e4b8c"/>
    <p:sldId xmlns:r="http://schemas.openxmlformats.org/officeDocument/2006/relationships" id="259" r:id="Rcc40cfc3250c41fa"/>
    <p:sldId xmlns:r="http://schemas.openxmlformats.org/officeDocument/2006/relationships" id="260" r:id="R7d34be0dcb7c4d85"/>
    <p:sldId xmlns:r="http://schemas.openxmlformats.org/officeDocument/2006/relationships" id="261" r:id="R3901d82ed5f547e9"/>
    <p:sldId xmlns:r="http://schemas.openxmlformats.org/officeDocument/2006/relationships" id="262" r:id="Rcf36954223cc4c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3bf80c40341d0" /><Relationship Type="http://schemas.openxmlformats.org/officeDocument/2006/relationships/slide" Target="/ppt/slides/slide1.xml" Id="Raecbd94ddb704407" /><Relationship Type="http://schemas.openxmlformats.org/officeDocument/2006/relationships/slide" Target="/ppt/slides/slide2.xml" Id="Rc50ff4319bf14d78" /><Relationship Type="http://schemas.openxmlformats.org/officeDocument/2006/relationships/slide" Target="/ppt/slides/slide3.xml" Id="Rff05e0ab7f0e4b8c" /><Relationship Type="http://schemas.openxmlformats.org/officeDocument/2006/relationships/slide" Target="/ppt/slides/slide4.xml" Id="Rcc40cfc3250c41fa" /><Relationship Type="http://schemas.openxmlformats.org/officeDocument/2006/relationships/slide" Target="/ppt/slides/slide5.xml" Id="R7d34be0dcb7c4d85" /><Relationship Type="http://schemas.openxmlformats.org/officeDocument/2006/relationships/slide" Target="/ppt/slides/slide6.xml" Id="R3901d82ed5f547e9" /><Relationship Type="http://schemas.openxmlformats.org/officeDocument/2006/relationships/slide" Target="/ppt/slides/slide7.xml" Id="Rcf36954223cc4c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574b6080947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7544cf5624bb3" /><Relationship Type="http://schemas.openxmlformats.org/officeDocument/2006/relationships/theme" Target="/ppt/slideMasters/theme/theme1.xml" Id="R3c3cfddeeb1f4f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37544cf5624b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9bf3f2e5c4a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298322f874a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57adad63449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9774cff8b4a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18df67b2b4b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9cbfe556a43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992e5c55b4c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BALCON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−125 584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4 063 932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5 378 416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DIALOG ASSISTANCE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62 27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post@balcon.no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www.balcon.no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994 668 552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BALCON AS</a:t>
            </a:r>
          </a:p>
        </p:txBody>
      </p:sp>
    </p:spTree>
  </p:cSld>
  <p:clrMapOvr>
    <a:masterClrMapping xmlns:a="http://schemas.openxmlformats.org/drawingml/2006/main"/>
  </p:clrMapOvr>
</p:sld>
</file>