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fc93d1ee574e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55e6febbd94dbc"/>
  </p:sldMasterIdLst>
  <p:sldIdLst>
    <p:sldId xmlns:r="http://schemas.openxmlformats.org/officeDocument/2006/relationships" id="256" r:id="R6b72be0e781949f2"/>
    <p:sldId xmlns:r="http://schemas.openxmlformats.org/officeDocument/2006/relationships" id="257" r:id="R66d0d9a990284c4b"/>
    <p:sldId xmlns:r="http://schemas.openxmlformats.org/officeDocument/2006/relationships" id="258" r:id="Rabb11bea26ac4bb5"/>
    <p:sldId xmlns:r="http://schemas.openxmlformats.org/officeDocument/2006/relationships" id="259" r:id="Rae010a7e5a134eba"/>
    <p:sldId xmlns:r="http://schemas.openxmlformats.org/officeDocument/2006/relationships" id="260" r:id="R5282826e15e140b8"/>
    <p:sldId xmlns:r="http://schemas.openxmlformats.org/officeDocument/2006/relationships" id="261" r:id="R610bb679f364418d"/>
    <p:sldId xmlns:r="http://schemas.openxmlformats.org/officeDocument/2006/relationships" id="262" r:id="R01d4cdcb3462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55e6febbd94dbc" /><Relationship Type="http://schemas.openxmlformats.org/officeDocument/2006/relationships/slide" Target="/ppt/slides/slide1.xml" Id="R6b72be0e781949f2" /><Relationship Type="http://schemas.openxmlformats.org/officeDocument/2006/relationships/slide" Target="/ppt/slides/slide2.xml" Id="R66d0d9a990284c4b" /><Relationship Type="http://schemas.openxmlformats.org/officeDocument/2006/relationships/slide" Target="/ppt/slides/slide3.xml" Id="Rabb11bea26ac4bb5" /><Relationship Type="http://schemas.openxmlformats.org/officeDocument/2006/relationships/slide" Target="/ppt/slides/slide4.xml" Id="Rae010a7e5a134eba" /><Relationship Type="http://schemas.openxmlformats.org/officeDocument/2006/relationships/slide" Target="/ppt/slides/slide5.xml" Id="R5282826e15e140b8" /><Relationship Type="http://schemas.openxmlformats.org/officeDocument/2006/relationships/slide" Target="/ppt/slides/slide6.xml" Id="R610bb679f364418d" /><Relationship Type="http://schemas.openxmlformats.org/officeDocument/2006/relationships/slide" Target="/ppt/slides/slide7.xml" Id="R01d4cdcb3462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7836610e84e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f9d5313c4406e" /><Relationship Type="http://schemas.openxmlformats.org/officeDocument/2006/relationships/theme" Target="/ppt/slideMasters/theme/theme1.xml" Id="R6403aedb36a149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bf9d5313c440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8ea62e01844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264ad1b3d42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32dd3a8a840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e1d2590304b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bf37f6e424a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4883810c947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e708a3316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BLAASENBORG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BLAASENBORG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733 337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6 800 242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20 169 352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23 441 008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WISTH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Virtus Advokat AS, Falkenborgvegen 35C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994 656 813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