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eb57352101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c85e83d25e4382"/>
  </p:sldMasterIdLst>
  <p:sldIdLst>
    <p:sldId xmlns:r="http://schemas.openxmlformats.org/officeDocument/2006/relationships" id="256" r:id="R187a5059e73f4ad1"/>
    <p:sldId xmlns:r="http://schemas.openxmlformats.org/officeDocument/2006/relationships" id="257" r:id="R7f3ad5a747cf404f"/>
    <p:sldId xmlns:r="http://schemas.openxmlformats.org/officeDocument/2006/relationships" id="258" r:id="Rebbc513565334e51"/>
    <p:sldId xmlns:r="http://schemas.openxmlformats.org/officeDocument/2006/relationships" id="259" r:id="R54127393033743cf"/>
    <p:sldId xmlns:r="http://schemas.openxmlformats.org/officeDocument/2006/relationships" id="260" r:id="Ra333cf69faa04876"/>
    <p:sldId xmlns:r="http://schemas.openxmlformats.org/officeDocument/2006/relationships" id="261" r:id="Ra35616affedb418c"/>
    <p:sldId xmlns:r="http://schemas.openxmlformats.org/officeDocument/2006/relationships" id="262" r:id="Rabf2b38e214b45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85e83d25e4382" /><Relationship Type="http://schemas.openxmlformats.org/officeDocument/2006/relationships/slide" Target="/ppt/slides/slide1.xml" Id="R187a5059e73f4ad1" /><Relationship Type="http://schemas.openxmlformats.org/officeDocument/2006/relationships/slide" Target="/ppt/slides/slide2.xml" Id="R7f3ad5a747cf404f" /><Relationship Type="http://schemas.openxmlformats.org/officeDocument/2006/relationships/slide" Target="/ppt/slides/slide3.xml" Id="Rebbc513565334e51" /><Relationship Type="http://schemas.openxmlformats.org/officeDocument/2006/relationships/slide" Target="/ppt/slides/slide4.xml" Id="R54127393033743cf" /><Relationship Type="http://schemas.openxmlformats.org/officeDocument/2006/relationships/slide" Target="/ppt/slides/slide5.xml" Id="Ra333cf69faa04876" /><Relationship Type="http://schemas.openxmlformats.org/officeDocument/2006/relationships/slide" Target="/ppt/slides/slide6.xml" Id="Ra35616affedb418c" /><Relationship Type="http://schemas.openxmlformats.org/officeDocument/2006/relationships/slide" Target="/ppt/slides/slide7.xml" Id="Rabf2b38e214b45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f0be5e5004c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c839f95b24101" /><Relationship Type="http://schemas.openxmlformats.org/officeDocument/2006/relationships/theme" Target="/ppt/slideMasters/theme/theme1.xml" Id="R7e0616c02b72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9c839f95b241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e778dc46a45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899beea9b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6b3e20dc34a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b4a335a6345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5ef2604ab4f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2612cc37749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26961f8cb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NAVET EIENDOM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583 996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1 233 938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1 844 834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A-BA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1890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994 645 129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EIENDOM AS</a:t>
            </a:r>
          </a:p>
        </p:txBody>
      </p:sp>
    </p:spTree>
  </p:cSld>
  <p:clrMapOvr>
    <a:masterClrMapping xmlns:a="http://schemas.openxmlformats.org/drawingml/2006/main"/>
  </p:clrMapOvr>
</p:sld>
</file>