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9e9abf48d14d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eba4c19b034a4e"/>
  </p:sldMasterIdLst>
  <p:sldIdLst>
    <p:sldId xmlns:r="http://schemas.openxmlformats.org/officeDocument/2006/relationships" id="256" r:id="Rc55cda008ea647bd"/>
    <p:sldId xmlns:r="http://schemas.openxmlformats.org/officeDocument/2006/relationships" id="257" r:id="Rca35af706ecd4f0b"/>
    <p:sldId xmlns:r="http://schemas.openxmlformats.org/officeDocument/2006/relationships" id="258" r:id="Rdc36b00067394d44"/>
    <p:sldId xmlns:r="http://schemas.openxmlformats.org/officeDocument/2006/relationships" id="259" r:id="Rc07557f3885f4447"/>
    <p:sldId xmlns:r="http://schemas.openxmlformats.org/officeDocument/2006/relationships" id="260" r:id="R5920a833aa2a463e"/>
    <p:sldId xmlns:r="http://schemas.openxmlformats.org/officeDocument/2006/relationships" id="261" r:id="Rc895596209fb4906"/>
    <p:sldId xmlns:r="http://schemas.openxmlformats.org/officeDocument/2006/relationships" id="262" r:id="R44b22f28e03542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eba4c19b034a4e" /><Relationship Type="http://schemas.openxmlformats.org/officeDocument/2006/relationships/slide" Target="/ppt/slides/slide1.xml" Id="Rc55cda008ea647bd" /><Relationship Type="http://schemas.openxmlformats.org/officeDocument/2006/relationships/slide" Target="/ppt/slides/slide2.xml" Id="Rca35af706ecd4f0b" /><Relationship Type="http://schemas.openxmlformats.org/officeDocument/2006/relationships/slide" Target="/ppt/slides/slide3.xml" Id="Rdc36b00067394d44" /><Relationship Type="http://schemas.openxmlformats.org/officeDocument/2006/relationships/slide" Target="/ppt/slides/slide4.xml" Id="Rc07557f3885f4447" /><Relationship Type="http://schemas.openxmlformats.org/officeDocument/2006/relationships/slide" Target="/ppt/slides/slide5.xml" Id="R5920a833aa2a463e" /><Relationship Type="http://schemas.openxmlformats.org/officeDocument/2006/relationships/slide" Target="/ppt/slides/slide6.xml" Id="Rc895596209fb4906" /><Relationship Type="http://schemas.openxmlformats.org/officeDocument/2006/relationships/slide" Target="/ppt/slides/slide7.xml" Id="R44b22f28e03542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48c4ba2adf4a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a6a7150a94cc5" /><Relationship Type="http://schemas.openxmlformats.org/officeDocument/2006/relationships/theme" Target="/ppt/slideMasters/theme/theme1.xml" Id="Rd63eeb73301f42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8a6a7150a94c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77f513ee744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646bc4d1441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acb71320942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098a21b014b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d9c05fdbd4b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15a943d8e47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e87079f1540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SOGN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SOGN EIGEDOM AS ble etablert [år] og holder til i Longyearbyen.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−3 767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TRÆDAL KAI EDGAR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9170 Longyearbyen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994 643 592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EIGEDOM AS</a:t>
            </a:r>
          </a:p>
        </p:txBody>
      </p:sp>
    </p:spTree>
  </p:cSld>
  <p:clrMapOvr>
    <a:masterClrMapping xmlns:a="http://schemas.openxmlformats.org/drawingml/2006/main"/>
  </p:clrMapOvr>
</p:sld>
</file>