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4a61fe010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3f30bb92c45e9"/>
  </p:sldMasterIdLst>
  <p:sldIdLst>
    <p:sldId xmlns:r="http://schemas.openxmlformats.org/officeDocument/2006/relationships" id="256" r:id="R5e77021e7c7a4989"/>
    <p:sldId xmlns:r="http://schemas.openxmlformats.org/officeDocument/2006/relationships" id="257" r:id="Rc5820a17ad8c4664"/>
    <p:sldId xmlns:r="http://schemas.openxmlformats.org/officeDocument/2006/relationships" id="258" r:id="Ra3901e40b71f4a5e"/>
    <p:sldId xmlns:r="http://schemas.openxmlformats.org/officeDocument/2006/relationships" id="259" r:id="R7b208fbb0d534826"/>
    <p:sldId xmlns:r="http://schemas.openxmlformats.org/officeDocument/2006/relationships" id="260" r:id="R243dd3c347ab423d"/>
    <p:sldId xmlns:r="http://schemas.openxmlformats.org/officeDocument/2006/relationships" id="261" r:id="R62c41a1497fa47fd"/>
    <p:sldId xmlns:r="http://schemas.openxmlformats.org/officeDocument/2006/relationships" id="262" r:id="R7f53d88050c8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3f30bb92c45e9" /><Relationship Type="http://schemas.openxmlformats.org/officeDocument/2006/relationships/slide" Target="/ppt/slides/slide1.xml" Id="R5e77021e7c7a4989" /><Relationship Type="http://schemas.openxmlformats.org/officeDocument/2006/relationships/slide" Target="/ppt/slides/slide2.xml" Id="Rc5820a17ad8c4664" /><Relationship Type="http://schemas.openxmlformats.org/officeDocument/2006/relationships/slide" Target="/ppt/slides/slide3.xml" Id="Ra3901e40b71f4a5e" /><Relationship Type="http://schemas.openxmlformats.org/officeDocument/2006/relationships/slide" Target="/ppt/slides/slide4.xml" Id="R7b208fbb0d534826" /><Relationship Type="http://schemas.openxmlformats.org/officeDocument/2006/relationships/slide" Target="/ppt/slides/slide5.xml" Id="R243dd3c347ab423d" /><Relationship Type="http://schemas.openxmlformats.org/officeDocument/2006/relationships/slide" Target="/ppt/slides/slide6.xml" Id="R62c41a1497fa47fd" /><Relationship Type="http://schemas.openxmlformats.org/officeDocument/2006/relationships/slide" Target="/ppt/slides/slide7.xml" Id="R7f53d88050c8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6ee65b570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c273b4eb4aed" /><Relationship Type="http://schemas.openxmlformats.org/officeDocument/2006/relationships/theme" Target="/ppt/slideMasters/theme/theme1.xml" Id="R387d44b421cf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4c273b4eb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c8bef307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db1d04003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d3767dc6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7cb133beb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b18f029f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50b03a2e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a3e14aee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