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ad07085ee144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70242d6f704667"/>
  </p:sldMasterIdLst>
  <p:sldIdLst>
    <p:sldId xmlns:r="http://schemas.openxmlformats.org/officeDocument/2006/relationships" id="256" r:id="R99bdee2087ac44b8"/>
    <p:sldId xmlns:r="http://schemas.openxmlformats.org/officeDocument/2006/relationships" id="257" r:id="Rbdbfb88d5e954934"/>
    <p:sldId xmlns:r="http://schemas.openxmlformats.org/officeDocument/2006/relationships" id="258" r:id="R12e6e12642304df2"/>
    <p:sldId xmlns:r="http://schemas.openxmlformats.org/officeDocument/2006/relationships" id="259" r:id="R44e88ee16738436e"/>
    <p:sldId xmlns:r="http://schemas.openxmlformats.org/officeDocument/2006/relationships" id="260" r:id="R6b07296697304d65"/>
    <p:sldId xmlns:r="http://schemas.openxmlformats.org/officeDocument/2006/relationships" id="261" r:id="R38c2748078074e5d"/>
    <p:sldId xmlns:r="http://schemas.openxmlformats.org/officeDocument/2006/relationships" id="262" r:id="R147cdc5d744f49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0242d6f704667" /><Relationship Type="http://schemas.openxmlformats.org/officeDocument/2006/relationships/slide" Target="/ppt/slides/slide1.xml" Id="R99bdee2087ac44b8" /><Relationship Type="http://schemas.openxmlformats.org/officeDocument/2006/relationships/slide" Target="/ppt/slides/slide2.xml" Id="Rbdbfb88d5e954934" /><Relationship Type="http://schemas.openxmlformats.org/officeDocument/2006/relationships/slide" Target="/ppt/slides/slide3.xml" Id="R12e6e12642304df2" /><Relationship Type="http://schemas.openxmlformats.org/officeDocument/2006/relationships/slide" Target="/ppt/slides/slide4.xml" Id="R44e88ee16738436e" /><Relationship Type="http://schemas.openxmlformats.org/officeDocument/2006/relationships/slide" Target="/ppt/slides/slide5.xml" Id="R6b07296697304d65" /><Relationship Type="http://schemas.openxmlformats.org/officeDocument/2006/relationships/slide" Target="/ppt/slides/slide6.xml" Id="R38c2748078074e5d" /><Relationship Type="http://schemas.openxmlformats.org/officeDocument/2006/relationships/slide" Target="/ppt/slides/slide7.xml" Id="R147cdc5d744f49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f68f209cf49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5a23dca1b4b39" /><Relationship Type="http://schemas.openxmlformats.org/officeDocument/2006/relationships/theme" Target="/ppt/slideMasters/theme/theme1.xml" Id="Rb7dac657f04247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a5a23dca1b4b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09830cfdd45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ebaa9a27247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91836e41b40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9d34ca16449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5653a250949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e7a101d2544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c321d74e94b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PRØSCH &amp; TØSTIE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PRØSCH &amp; TØSTIE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PRØSCH &amp; TØSTIE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PRØSCH &amp; TØSTIE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PRØSCH &amp; TØSTIE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PRØSCH &amp; TØSTIE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10 901 985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10 937 822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PRØSCH &amp; TØSTIE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TØSTIE ERIK  –  88,2 %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TØSTIE ERIK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 INVESTMENTS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PRØSCH &amp; TØSTIE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12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994 627 821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PRØSCH &amp; TØSTIE AS</a:t>
            </a:r>
          </a:p>
        </p:txBody>
      </p:sp>
    </p:spTree>
  </p:cSld>
  <p:clrMapOvr>
    <a:masterClrMapping xmlns:a="http://schemas.openxmlformats.org/drawingml/2006/main"/>
  </p:clrMapOvr>
</p:sld>
</file>