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f40820384f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59070d52bb4763"/>
  </p:sldMasterIdLst>
  <p:sldIdLst>
    <p:sldId xmlns:r="http://schemas.openxmlformats.org/officeDocument/2006/relationships" id="256" r:id="R7dd5019e8d7f4b56"/>
    <p:sldId xmlns:r="http://schemas.openxmlformats.org/officeDocument/2006/relationships" id="257" r:id="R04f3ce307ee74538"/>
    <p:sldId xmlns:r="http://schemas.openxmlformats.org/officeDocument/2006/relationships" id="258" r:id="R83800d362d604e48"/>
    <p:sldId xmlns:r="http://schemas.openxmlformats.org/officeDocument/2006/relationships" id="259" r:id="Ra20cfbfb947d4930"/>
    <p:sldId xmlns:r="http://schemas.openxmlformats.org/officeDocument/2006/relationships" id="260" r:id="R961fa81f899942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9070d52bb4763" /><Relationship Type="http://schemas.openxmlformats.org/officeDocument/2006/relationships/slide" Target="/ppt/slides/slide1.xml" Id="R7dd5019e8d7f4b56" /><Relationship Type="http://schemas.openxmlformats.org/officeDocument/2006/relationships/slide" Target="/ppt/slides/slide2.xml" Id="R04f3ce307ee74538" /><Relationship Type="http://schemas.openxmlformats.org/officeDocument/2006/relationships/slide" Target="/ppt/slides/slide3.xml" Id="R83800d362d604e48" /><Relationship Type="http://schemas.openxmlformats.org/officeDocument/2006/relationships/slide" Target="/ppt/slides/slide4.xml" Id="Ra20cfbfb947d4930" /><Relationship Type="http://schemas.openxmlformats.org/officeDocument/2006/relationships/slide" Target="/ppt/slides/slide5.xml" Id="R961fa81f899942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12d8c5e56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3f90e6b614c76" /><Relationship Type="http://schemas.openxmlformats.org/officeDocument/2006/relationships/theme" Target="/ppt/slideMasters/theme/theme1.xml" Id="Rf5e57d38a34b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3f90e6b614c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ac968b9b548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966729b444d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969958e52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890b74552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d54fb0e3a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ELMARKED LOFOTEN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ELMARKED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ELMARKED LOFOTEN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ELMARKED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ELMARKED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ELMARKED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994 625 136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ELMARKED LOFOTEN AS</a:t>
            </a:r>
          </a:p>
        </p:txBody>
      </p:sp>
    </p:spTree>
  </p:cSld>
  <p:clrMapOvr>
    <a:masterClrMapping xmlns:a="http://schemas.openxmlformats.org/drawingml/2006/main"/>
  </p:clrMapOvr>
</p:sld>
</file>