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73bf4256f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b3e464e2a452e"/>
  </p:sldMasterIdLst>
  <p:sldIdLst>
    <p:sldId xmlns:r="http://schemas.openxmlformats.org/officeDocument/2006/relationships" id="256" r:id="Re7fc0278c90b43ee"/>
    <p:sldId xmlns:r="http://schemas.openxmlformats.org/officeDocument/2006/relationships" id="257" r:id="R44f0c6dfc1cf40fe"/>
    <p:sldId xmlns:r="http://schemas.openxmlformats.org/officeDocument/2006/relationships" id="258" r:id="R0deb62b87347464d"/>
    <p:sldId xmlns:r="http://schemas.openxmlformats.org/officeDocument/2006/relationships" id="259" r:id="R8d8a0cb86d51465d"/>
    <p:sldId xmlns:r="http://schemas.openxmlformats.org/officeDocument/2006/relationships" id="260" r:id="R400970efe9b54808"/>
    <p:sldId xmlns:r="http://schemas.openxmlformats.org/officeDocument/2006/relationships" id="261" r:id="Rdf722dcb214b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b3e464e2a452e" /><Relationship Type="http://schemas.openxmlformats.org/officeDocument/2006/relationships/slide" Target="/ppt/slides/slide1.xml" Id="Re7fc0278c90b43ee" /><Relationship Type="http://schemas.openxmlformats.org/officeDocument/2006/relationships/slide" Target="/ppt/slides/slide2.xml" Id="R44f0c6dfc1cf40fe" /><Relationship Type="http://schemas.openxmlformats.org/officeDocument/2006/relationships/slide" Target="/ppt/slides/slide3.xml" Id="R0deb62b87347464d" /><Relationship Type="http://schemas.openxmlformats.org/officeDocument/2006/relationships/slide" Target="/ppt/slides/slide4.xml" Id="R8d8a0cb86d51465d" /><Relationship Type="http://schemas.openxmlformats.org/officeDocument/2006/relationships/slide" Target="/ppt/slides/slide5.xml" Id="R400970efe9b54808" /><Relationship Type="http://schemas.openxmlformats.org/officeDocument/2006/relationships/slide" Target="/ppt/slides/slide6.xml" Id="Rdf722dcb214b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39719cf98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1a1cac544314" /><Relationship Type="http://schemas.openxmlformats.org/officeDocument/2006/relationships/theme" Target="/ppt/slideMasters/theme/theme1.xml" Id="Rec92b4dc365d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b1a1cac54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5a9ce443d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e45728b5d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ffa67bee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81b2b410e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5d8cf104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847eea09e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GTM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2 151 517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1 447 336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994 619 632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GTM AS</a:t>
            </a:r>
          </a:p>
        </p:txBody>
      </p:sp>
    </p:spTree>
  </p:cSld>
  <p:clrMapOvr>
    <a:masterClrMapping xmlns:a="http://schemas.openxmlformats.org/drawingml/2006/main"/>
  </p:clrMapOvr>
</p:sld>
</file>