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0a17833c9647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74d55edc0c40b1"/>
  </p:sldMasterIdLst>
  <p:sldIdLst>
    <p:sldId xmlns:r="http://schemas.openxmlformats.org/officeDocument/2006/relationships" id="256" r:id="R96e2a62b3b0d424c"/>
    <p:sldId xmlns:r="http://schemas.openxmlformats.org/officeDocument/2006/relationships" id="257" r:id="R6d6f161c0eac4bc1"/>
    <p:sldId xmlns:r="http://schemas.openxmlformats.org/officeDocument/2006/relationships" id="258" r:id="R747d85f3f57a4ec6"/>
    <p:sldId xmlns:r="http://schemas.openxmlformats.org/officeDocument/2006/relationships" id="259" r:id="R09490d18ad914695"/>
    <p:sldId xmlns:r="http://schemas.openxmlformats.org/officeDocument/2006/relationships" id="260" r:id="R2e5f002390db4e18"/>
    <p:sldId xmlns:r="http://schemas.openxmlformats.org/officeDocument/2006/relationships" id="261" r:id="R6a5412356add4b8e"/>
    <p:sldId xmlns:r="http://schemas.openxmlformats.org/officeDocument/2006/relationships" id="262" r:id="Rea719098de4547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74d55edc0c40b1" /><Relationship Type="http://schemas.openxmlformats.org/officeDocument/2006/relationships/slide" Target="/ppt/slides/slide1.xml" Id="R96e2a62b3b0d424c" /><Relationship Type="http://schemas.openxmlformats.org/officeDocument/2006/relationships/slide" Target="/ppt/slides/slide2.xml" Id="R6d6f161c0eac4bc1" /><Relationship Type="http://schemas.openxmlformats.org/officeDocument/2006/relationships/slide" Target="/ppt/slides/slide3.xml" Id="R747d85f3f57a4ec6" /><Relationship Type="http://schemas.openxmlformats.org/officeDocument/2006/relationships/slide" Target="/ppt/slides/slide4.xml" Id="R09490d18ad914695" /><Relationship Type="http://schemas.openxmlformats.org/officeDocument/2006/relationships/slide" Target="/ppt/slides/slide5.xml" Id="R2e5f002390db4e18" /><Relationship Type="http://schemas.openxmlformats.org/officeDocument/2006/relationships/slide" Target="/ppt/slides/slide6.xml" Id="R6a5412356add4b8e" /><Relationship Type="http://schemas.openxmlformats.org/officeDocument/2006/relationships/slide" Target="/ppt/slides/slide7.xml" Id="Rea719098de4547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3fe9f4b7dc40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dc0579e6a42fa" /><Relationship Type="http://schemas.openxmlformats.org/officeDocument/2006/relationships/theme" Target="/ppt/slideMasters/theme/theme1.xml" Id="R646ac8e132fe48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edc0579e6a42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e7ad631694d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0828fada54e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24292f3ed4b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99536cbe34b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e746e20ea4b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fc9c637f04f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bf81df90d44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ABC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ABC REVISJON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10 791 232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5 870 681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4 591 558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7 124 157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TOR ARNE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LILLEBAKK TROND DØRUM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YTREDAL ARILD WULFF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Gauterødveien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994 613 413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