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5f6570241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87283ae45c466e"/>
  </p:sldMasterIdLst>
  <p:sldIdLst>
    <p:sldId xmlns:r="http://schemas.openxmlformats.org/officeDocument/2006/relationships" id="256" r:id="R1af40fc6f8684e70"/>
    <p:sldId xmlns:r="http://schemas.openxmlformats.org/officeDocument/2006/relationships" id="257" r:id="Re69dd0dd1e7a46d0"/>
    <p:sldId xmlns:r="http://schemas.openxmlformats.org/officeDocument/2006/relationships" id="258" r:id="R02779a325b8340c0"/>
    <p:sldId xmlns:r="http://schemas.openxmlformats.org/officeDocument/2006/relationships" id="259" r:id="Re5f5ea67dbed481c"/>
    <p:sldId xmlns:r="http://schemas.openxmlformats.org/officeDocument/2006/relationships" id="260" r:id="R5df4d8e90745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7283ae45c466e" /><Relationship Type="http://schemas.openxmlformats.org/officeDocument/2006/relationships/slide" Target="/ppt/slides/slide1.xml" Id="R1af40fc6f8684e70" /><Relationship Type="http://schemas.openxmlformats.org/officeDocument/2006/relationships/slide" Target="/ppt/slides/slide2.xml" Id="Re69dd0dd1e7a46d0" /><Relationship Type="http://schemas.openxmlformats.org/officeDocument/2006/relationships/slide" Target="/ppt/slides/slide3.xml" Id="R02779a325b8340c0" /><Relationship Type="http://schemas.openxmlformats.org/officeDocument/2006/relationships/slide" Target="/ppt/slides/slide4.xml" Id="Re5f5ea67dbed481c" /><Relationship Type="http://schemas.openxmlformats.org/officeDocument/2006/relationships/slide" Target="/ppt/slides/slide5.xml" Id="R5df4d8e90745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56f3b14d6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a8130a8f74cad" /><Relationship Type="http://schemas.openxmlformats.org/officeDocument/2006/relationships/theme" Target="/ppt/slideMasters/theme/theme1.xml" Id="R7909a2a03f50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a8130a8f7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c9bb12c1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d7b7b6c7c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0ce285639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18dc488c3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22d84ee7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KONGSVINGER BIL OG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KONGSVINGER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KONGSVINGER BIL OG KAROSSERI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KONGSVINGER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KONGSVINGER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KONGSVINGER BIL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994 612 697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KONGSVINGER BIL OG KAROSSERI AS</a:t>
            </a:r>
          </a:p>
        </p:txBody>
      </p:sp>
    </p:spTree>
  </p:cSld>
  <p:clrMapOvr>
    <a:masterClrMapping xmlns:a="http://schemas.openxmlformats.org/drawingml/2006/main"/>
  </p:clrMapOvr>
</p:sld>
</file>