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87eecd46d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f727e93c44a55"/>
  </p:sldMasterIdLst>
  <p:sldIdLst>
    <p:sldId xmlns:r="http://schemas.openxmlformats.org/officeDocument/2006/relationships" id="256" r:id="R78e02f0d705b4348"/>
    <p:sldId xmlns:r="http://schemas.openxmlformats.org/officeDocument/2006/relationships" id="257" r:id="R7888d0d657694c6e"/>
    <p:sldId xmlns:r="http://schemas.openxmlformats.org/officeDocument/2006/relationships" id="258" r:id="R2a253fbdc1a74cd4"/>
    <p:sldId xmlns:r="http://schemas.openxmlformats.org/officeDocument/2006/relationships" id="259" r:id="R072b5f652f2b4801"/>
    <p:sldId xmlns:r="http://schemas.openxmlformats.org/officeDocument/2006/relationships" id="260" r:id="Ra4df57352c9d48f9"/>
    <p:sldId xmlns:r="http://schemas.openxmlformats.org/officeDocument/2006/relationships" id="261" r:id="Rbe61b1d85d2f46a5"/>
    <p:sldId xmlns:r="http://schemas.openxmlformats.org/officeDocument/2006/relationships" id="262" r:id="Rf88b8c6cf141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f727e93c44a55" /><Relationship Type="http://schemas.openxmlformats.org/officeDocument/2006/relationships/slide" Target="/ppt/slides/slide1.xml" Id="R78e02f0d705b4348" /><Relationship Type="http://schemas.openxmlformats.org/officeDocument/2006/relationships/slide" Target="/ppt/slides/slide2.xml" Id="R7888d0d657694c6e" /><Relationship Type="http://schemas.openxmlformats.org/officeDocument/2006/relationships/slide" Target="/ppt/slides/slide3.xml" Id="R2a253fbdc1a74cd4" /><Relationship Type="http://schemas.openxmlformats.org/officeDocument/2006/relationships/slide" Target="/ppt/slides/slide4.xml" Id="R072b5f652f2b4801" /><Relationship Type="http://schemas.openxmlformats.org/officeDocument/2006/relationships/slide" Target="/ppt/slides/slide5.xml" Id="Ra4df57352c9d48f9" /><Relationship Type="http://schemas.openxmlformats.org/officeDocument/2006/relationships/slide" Target="/ppt/slides/slide6.xml" Id="Rbe61b1d85d2f46a5" /><Relationship Type="http://schemas.openxmlformats.org/officeDocument/2006/relationships/slide" Target="/ppt/slides/slide7.xml" Id="Rf88b8c6cf141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bb71c3ad9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5e0c4164342ec" /><Relationship Type="http://schemas.openxmlformats.org/officeDocument/2006/relationships/theme" Target="/ppt/slideMasters/theme/theme1.xml" Id="R9bca397b5b9440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5e0c4164342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09c03e3b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62c9fc714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9411a214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90bfee7bd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fb01d6918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bda70f3794d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bdd49ce25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GALLEON EMBEDDED COMPUTING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GALLEON EMBEDDED COMPUTING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182 905 683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31 862 277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27 441 386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30 817 160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137 002 876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GALLEON ACQUISITION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post@galleon.no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www.galleonembedded.no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994 608 177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GALLEON EMBEDDED COMPUTING AS</a:t>
            </a:r>
          </a:p>
        </p:txBody>
      </p:sp>
    </p:spTree>
  </p:cSld>
  <p:clrMapOvr>
    <a:masterClrMapping xmlns:a="http://schemas.openxmlformats.org/drawingml/2006/main"/>
  </p:clrMapOvr>
</p:sld>
</file>