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e63efc55b334ad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296cd6c117f49ef"/>
  </p:sldMasterIdLst>
  <p:sldIdLst>
    <p:sldId xmlns:r="http://schemas.openxmlformats.org/officeDocument/2006/relationships" id="256" r:id="R2c8af5c0db6044d0"/>
    <p:sldId xmlns:r="http://schemas.openxmlformats.org/officeDocument/2006/relationships" id="257" r:id="R6680999539bd421a"/>
    <p:sldId xmlns:r="http://schemas.openxmlformats.org/officeDocument/2006/relationships" id="258" r:id="Rc443ad5bde6a4998"/>
    <p:sldId xmlns:r="http://schemas.openxmlformats.org/officeDocument/2006/relationships" id="259" r:id="Rfa0eea31bba0465a"/>
    <p:sldId xmlns:r="http://schemas.openxmlformats.org/officeDocument/2006/relationships" id="260" r:id="R434555ccd67c4df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296cd6c117f49ef" /><Relationship Type="http://schemas.openxmlformats.org/officeDocument/2006/relationships/slide" Target="/ppt/slides/slide1.xml" Id="R2c8af5c0db6044d0" /><Relationship Type="http://schemas.openxmlformats.org/officeDocument/2006/relationships/slide" Target="/ppt/slides/slide2.xml" Id="R6680999539bd421a" /><Relationship Type="http://schemas.openxmlformats.org/officeDocument/2006/relationships/slide" Target="/ppt/slides/slide3.xml" Id="Rc443ad5bde6a4998" /><Relationship Type="http://schemas.openxmlformats.org/officeDocument/2006/relationships/slide" Target="/ppt/slides/slide4.xml" Id="Rfa0eea31bba0465a" /><Relationship Type="http://schemas.openxmlformats.org/officeDocument/2006/relationships/slide" Target="/ppt/slides/slide5.xml" Id="R434555ccd67c4df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6b11380cc9f422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d118104e7c4d1b" /><Relationship Type="http://schemas.openxmlformats.org/officeDocument/2006/relationships/theme" Target="/ppt/slideMasters/theme/theme1.xml" Id="Rb2b6ae40bb8a466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9d118104e7c4d1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919e68781a40e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1d55f88aa2496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36f633cf1e43e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199646a0b34b3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3bb91278ab471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BERGEMOVEIEN 45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BERGEMOVEIEN 45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BERGEMOVEIEN 45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BERGEMOVEIEN 45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BERGEMOVEIEN 45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BERGEMOVEIEN 45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994 600 575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BERGEMOVEIEN 45 AS</a:t>
            </a:r>
          </a:p>
        </p:txBody>
      </p:sp>
    </p:spTree>
  </p:cSld>
  <p:clrMapOvr>
    <a:masterClrMapping xmlns:a="http://schemas.openxmlformats.org/drawingml/2006/main"/>
  </p:clrMapOvr>
</p:sld>
</file>