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a58b61c65546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078a22404d475e"/>
  </p:sldMasterIdLst>
  <p:sldIdLst>
    <p:sldId xmlns:r="http://schemas.openxmlformats.org/officeDocument/2006/relationships" id="256" r:id="Rc2c909689eec4ea8"/>
    <p:sldId xmlns:r="http://schemas.openxmlformats.org/officeDocument/2006/relationships" id="257" r:id="R83cffedce36043cb"/>
    <p:sldId xmlns:r="http://schemas.openxmlformats.org/officeDocument/2006/relationships" id="258" r:id="Rb500cdf29ef34a22"/>
    <p:sldId xmlns:r="http://schemas.openxmlformats.org/officeDocument/2006/relationships" id="259" r:id="R485c5b494a184870"/>
    <p:sldId xmlns:r="http://schemas.openxmlformats.org/officeDocument/2006/relationships" id="260" r:id="R44fc1c7c0e814f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78a22404d475e" /><Relationship Type="http://schemas.openxmlformats.org/officeDocument/2006/relationships/slide" Target="/ppt/slides/slide1.xml" Id="Rc2c909689eec4ea8" /><Relationship Type="http://schemas.openxmlformats.org/officeDocument/2006/relationships/slide" Target="/ppt/slides/slide2.xml" Id="R83cffedce36043cb" /><Relationship Type="http://schemas.openxmlformats.org/officeDocument/2006/relationships/slide" Target="/ppt/slides/slide3.xml" Id="Rb500cdf29ef34a22" /><Relationship Type="http://schemas.openxmlformats.org/officeDocument/2006/relationships/slide" Target="/ppt/slides/slide4.xml" Id="R485c5b494a184870" /><Relationship Type="http://schemas.openxmlformats.org/officeDocument/2006/relationships/slide" Target="/ppt/slides/slide5.xml" Id="R44fc1c7c0e814f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977a1f93b46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2bdc794924f25" /><Relationship Type="http://schemas.openxmlformats.org/officeDocument/2006/relationships/theme" Target="/ppt/slideMasters/theme/theme1.xml" Id="R79ba73bd230b41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d2bdc794924f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da1a81e0946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04db1276740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6b73ec05843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cc87607204e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2a3a02110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BERGEMOVEIEN 45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BERGEMOVEIEN 45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BERGEMOVEIEN 45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BERGEMOVEIEN 45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BERGEMOVEIEN 45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BERGEMOVEIEN 45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994 600 575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BERGEMOVEIEN 45 AS</a:t>
            </a:r>
          </a:p>
        </p:txBody>
      </p:sp>
    </p:spTree>
  </p:cSld>
  <p:clrMapOvr>
    <a:masterClrMapping xmlns:a="http://schemas.openxmlformats.org/drawingml/2006/main"/>
  </p:clrMapOvr>
</p:sld>
</file>