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10abbe88114e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7f43597e004a78"/>
  </p:sldMasterIdLst>
  <p:sldIdLst>
    <p:sldId xmlns:r="http://schemas.openxmlformats.org/officeDocument/2006/relationships" id="256" r:id="Rc25768de19d54b5d"/>
    <p:sldId xmlns:r="http://schemas.openxmlformats.org/officeDocument/2006/relationships" id="257" r:id="R555d3781ad3f4db2"/>
    <p:sldId xmlns:r="http://schemas.openxmlformats.org/officeDocument/2006/relationships" id="258" r:id="R466d7ec46bb64797"/>
    <p:sldId xmlns:r="http://schemas.openxmlformats.org/officeDocument/2006/relationships" id="259" r:id="R36bdaf1f763745cc"/>
    <p:sldId xmlns:r="http://schemas.openxmlformats.org/officeDocument/2006/relationships" id="260" r:id="Rc859b1553caa497f"/>
    <p:sldId xmlns:r="http://schemas.openxmlformats.org/officeDocument/2006/relationships" id="261" r:id="R8f2ce3bb33ad4168"/>
    <p:sldId xmlns:r="http://schemas.openxmlformats.org/officeDocument/2006/relationships" id="262" r:id="R2032b3c2b9884c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7f43597e004a78" /><Relationship Type="http://schemas.openxmlformats.org/officeDocument/2006/relationships/slide" Target="/ppt/slides/slide1.xml" Id="Rc25768de19d54b5d" /><Relationship Type="http://schemas.openxmlformats.org/officeDocument/2006/relationships/slide" Target="/ppt/slides/slide2.xml" Id="R555d3781ad3f4db2" /><Relationship Type="http://schemas.openxmlformats.org/officeDocument/2006/relationships/slide" Target="/ppt/slides/slide3.xml" Id="R466d7ec46bb64797" /><Relationship Type="http://schemas.openxmlformats.org/officeDocument/2006/relationships/slide" Target="/ppt/slides/slide4.xml" Id="R36bdaf1f763745cc" /><Relationship Type="http://schemas.openxmlformats.org/officeDocument/2006/relationships/slide" Target="/ppt/slides/slide5.xml" Id="Rc859b1553caa497f" /><Relationship Type="http://schemas.openxmlformats.org/officeDocument/2006/relationships/slide" Target="/ppt/slides/slide6.xml" Id="R8f2ce3bb33ad4168" /><Relationship Type="http://schemas.openxmlformats.org/officeDocument/2006/relationships/slide" Target="/ppt/slides/slide7.xml" Id="R2032b3c2b9884c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4f8f8b9ac840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ce14065ab4acb" /><Relationship Type="http://schemas.openxmlformats.org/officeDocument/2006/relationships/theme" Target="/ppt/slideMasters/theme/theme1.xml" Id="R7e09c7911fdd47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2ce14065ab4a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c1fd2e1df49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7b240ac7b4e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eb5f2eb3f45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c7ae18ad149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3a6533aeb43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0355d86f447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b49a3cf7f43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HANDELSBYGG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HANDELSBYGG EIENDOM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8 939 759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7 229 549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6 602 384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57 329 686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67 213 475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HANDELSBYGG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AKA AS, Hvervenmoveien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3511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994 599 569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HANDELSBYGG EIENDOM AS</a:t>
            </a:r>
          </a:p>
        </p:txBody>
      </p:sp>
    </p:spTree>
  </p:cSld>
  <p:clrMapOvr>
    <a:masterClrMapping xmlns:a="http://schemas.openxmlformats.org/drawingml/2006/main"/>
  </p:clrMapOvr>
</p:sld>
</file>