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db7a40e6f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62445c6374668"/>
  </p:sldMasterIdLst>
  <p:sldIdLst>
    <p:sldId xmlns:r="http://schemas.openxmlformats.org/officeDocument/2006/relationships" id="256" r:id="R260750f107754ad0"/>
    <p:sldId xmlns:r="http://schemas.openxmlformats.org/officeDocument/2006/relationships" id="257" r:id="Re139aba8a22a4bfd"/>
    <p:sldId xmlns:r="http://schemas.openxmlformats.org/officeDocument/2006/relationships" id="258" r:id="R16ddb95532da4a73"/>
    <p:sldId xmlns:r="http://schemas.openxmlformats.org/officeDocument/2006/relationships" id="259" r:id="Rddb754b58c68445e"/>
    <p:sldId xmlns:r="http://schemas.openxmlformats.org/officeDocument/2006/relationships" id="260" r:id="Rf5e921c12a7a442c"/>
    <p:sldId xmlns:r="http://schemas.openxmlformats.org/officeDocument/2006/relationships" id="261" r:id="Rcb6e5358b75140fc"/>
    <p:sldId xmlns:r="http://schemas.openxmlformats.org/officeDocument/2006/relationships" id="262" r:id="R573c1fcc1fcc4a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62445c6374668" /><Relationship Type="http://schemas.openxmlformats.org/officeDocument/2006/relationships/slide" Target="/ppt/slides/slide1.xml" Id="R260750f107754ad0" /><Relationship Type="http://schemas.openxmlformats.org/officeDocument/2006/relationships/slide" Target="/ppt/slides/slide2.xml" Id="Re139aba8a22a4bfd" /><Relationship Type="http://schemas.openxmlformats.org/officeDocument/2006/relationships/slide" Target="/ppt/slides/slide3.xml" Id="R16ddb95532da4a73" /><Relationship Type="http://schemas.openxmlformats.org/officeDocument/2006/relationships/slide" Target="/ppt/slides/slide4.xml" Id="Rddb754b58c68445e" /><Relationship Type="http://schemas.openxmlformats.org/officeDocument/2006/relationships/slide" Target="/ppt/slides/slide5.xml" Id="Rf5e921c12a7a442c" /><Relationship Type="http://schemas.openxmlformats.org/officeDocument/2006/relationships/slide" Target="/ppt/slides/slide6.xml" Id="Rcb6e5358b75140fc" /><Relationship Type="http://schemas.openxmlformats.org/officeDocument/2006/relationships/slide" Target="/ppt/slides/slide7.xml" Id="R573c1fcc1fcc4a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1b6e92e8b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a6d6a027455e" /><Relationship Type="http://schemas.openxmlformats.org/officeDocument/2006/relationships/theme" Target="/ppt/slideMasters/theme/theme1.xml" Id="R5a9a7e37a500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fa6d6a02745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ee3c90a64d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cb7b5a135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d2745029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36460e94c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c6033aba146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68ab6024a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aa6d90193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FANABILFORRETNING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FANABILFORRETNING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127 754 798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41 577 674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