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d879f743a440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d565be7ae44014"/>
  </p:sldMasterIdLst>
  <p:sldIdLst>
    <p:sldId xmlns:r="http://schemas.openxmlformats.org/officeDocument/2006/relationships" id="256" r:id="R99eaf21408644fd0"/>
    <p:sldId xmlns:r="http://schemas.openxmlformats.org/officeDocument/2006/relationships" id="257" r:id="Racd3daf8b5064610"/>
    <p:sldId xmlns:r="http://schemas.openxmlformats.org/officeDocument/2006/relationships" id="258" r:id="Rf4ef4e6b6db3456c"/>
    <p:sldId xmlns:r="http://schemas.openxmlformats.org/officeDocument/2006/relationships" id="259" r:id="R880e5cbed3b747ca"/>
    <p:sldId xmlns:r="http://schemas.openxmlformats.org/officeDocument/2006/relationships" id="260" r:id="Re4c6cda732474a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d565be7ae44014" /><Relationship Type="http://schemas.openxmlformats.org/officeDocument/2006/relationships/slide" Target="/ppt/slides/slide1.xml" Id="R99eaf21408644fd0" /><Relationship Type="http://schemas.openxmlformats.org/officeDocument/2006/relationships/slide" Target="/ppt/slides/slide2.xml" Id="Racd3daf8b5064610" /><Relationship Type="http://schemas.openxmlformats.org/officeDocument/2006/relationships/slide" Target="/ppt/slides/slide3.xml" Id="Rf4ef4e6b6db3456c" /><Relationship Type="http://schemas.openxmlformats.org/officeDocument/2006/relationships/slide" Target="/ppt/slides/slide4.xml" Id="R880e5cbed3b747ca" /><Relationship Type="http://schemas.openxmlformats.org/officeDocument/2006/relationships/slide" Target="/ppt/slides/slide5.xml" Id="Re4c6cda732474a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89f7845d1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b9804d1fd440c" /><Relationship Type="http://schemas.openxmlformats.org/officeDocument/2006/relationships/theme" Target="/ppt/slideMasters/theme/theme1.xml" Id="R8e3fdb6f42c8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b9804d1fd44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2ff8fc1be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a0eb3476743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fe15cc1b149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b913d3a8947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c06723407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ÅMOT BYGDEKVINNELAG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ÅMOT BYGDEKVINNELAG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BYGDEKVINNELAG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Heidi Feragen Meldieseth, Østre Åbuveien 236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hfer@online.no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994 599 003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ÅMOT BYGDEKVINNELAG</a:t>
            </a:r>
          </a:p>
        </p:txBody>
      </p:sp>
    </p:spTree>
  </p:cSld>
  <p:clrMapOvr>
    <a:masterClrMapping xmlns:a="http://schemas.openxmlformats.org/drawingml/2006/main"/>
  </p:clrMapOvr>
</p:sld>
</file>