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b39c9c18564a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3a97292f7b4096"/>
  </p:sldMasterIdLst>
  <p:sldIdLst>
    <p:sldId xmlns:r="http://schemas.openxmlformats.org/officeDocument/2006/relationships" id="256" r:id="R285dbb9ab25747c4"/>
    <p:sldId xmlns:r="http://schemas.openxmlformats.org/officeDocument/2006/relationships" id="257" r:id="Rf92c79942c7844bb"/>
    <p:sldId xmlns:r="http://schemas.openxmlformats.org/officeDocument/2006/relationships" id="258" r:id="Re2e535404d294a99"/>
    <p:sldId xmlns:r="http://schemas.openxmlformats.org/officeDocument/2006/relationships" id="259" r:id="R6cd78094ca3740b0"/>
    <p:sldId xmlns:r="http://schemas.openxmlformats.org/officeDocument/2006/relationships" id="260" r:id="Rf6f9bdc555e949c7"/>
    <p:sldId xmlns:r="http://schemas.openxmlformats.org/officeDocument/2006/relationships" id="261" r:id="R6dfdd04d1f21416c"/>
    <p:sldId xmlns:r="http://schemas.openxmlformats.org/officeDocument/2006/relationships" id="262" r:id="R24e1771d688a44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3a97292f7b4096" /><Relationship Type="http://schemas.openxmlformats.org/officeDocument/2006/relationships/slide" Target="/ppt/slides/slide1.xml" Id="R285dbb9ab25747c4" /><Relationship Type="http://schemas.openxmlformats.org/officeDocument/2006/relationships/slide" Target="/ppt/slides/slide2.xml" Id="Rf92c79942c7844bb" /><Relationship Type="http://schemas.openxmlformats.org/officeDocument/2006/relationships/slide" Target="/ppt/slides/slide3.xml" Id="Re2e535404d294a99" /><Relationship Type="http://schemas.openxmlformats.org/officeDocument/2006/relationships/slide" Target="/ppt/slides/slide4.xml" Id="R6cd78094ca3740b0" /><Relationship Type="http://schemas.openxmlformats.org/officeDocument/2006/relationships/slide" Target="/ppt/slides/slide5.xml" Id="Rf6f9bdc555e949c7" /><Relationship Type="http://schemas.openxmlformats.org/officeDocument/2006/relationships/slide" Target="/ppt/slides/slide6.xml" Id="R6dfdd04d1f21416c" /><Relationship Type="http://schemas.openxmlformats.org/officeDocument/2006/relationships/slide" Target="/ppt/slides/slide7.xml" Id="R24e1771d688a44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810f5fa2394d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678cc0268445d" /><Relationship Type="http://schemas.openxmlformats.org/officeDocument/2006/relationships/theme" Target="/ppt/slideMasters/theme/theme1.xml" Id="R8d0df8735c4b4e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b678cc026844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e5eb2408747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8495e56d54e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9eedcaf0b4d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d2ab894ce4f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a293d46524a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a2e0fea7443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7450e8e6349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JOHNSEN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JOHNSEN ENTREPRENØR AS ble etablert [år] og holder til i Skui.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9 912 060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−2 300 403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−2 349 544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999 847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7 263 788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ENTREPRENØRSERVICE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Årenga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1340 Skui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994 593 161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ENTREPRENØR AS</a:t>
            </a:r>
          </a:p>
        </p:txBody>
      </p:sp>
    </p:spTree>
  </p:cSld>
  <p:clrMapOvr>
    <a:masterClrMapping xmlns:a="http://schemas.openxmlformats.org/drawingml/2006/main"/>
  </p:clrMapOvr>
</p:sld>
</file>