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9b05b598c747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b5d39c16314fc5"/>
  </p:sldMasterIdLst>
  <p:sldIdLst>
    <p:sldId xmlns:r="http://schemas.openxmlformats.org/officeDocument/2006/relationships" id="256" r:id="R8233e6087c5e4b53"/>
    <p:sldId xmlns:r="http://schemas.openxmlformats.org/officeDocument/2006/relationships" id="257" r:id="Rb5dc3b2852594cc5"/>
    <p:sldId xmlns:r="http://schemas.openxmlformats.org/officeDocument/2006/relationships" id="258" r:id="Rad536e4b83d046d7"/>
    <p:sldId xmlns:r="http://schemas.openxmlformats.org/officeDocument/2006/relationships" id="259" r:id="R30e8efa3bce24237"/>
    <p:sldId xmlns:r="http://schemas.openxmlformats.org/officeDocument/2006/relationships" id="260" r:id="R7628440967f54019"/>
    <p:sldId xmlns:r="http://schemas.openxmlformats.org/officeDocument/2006/relationships" id="261" r:id="R65545da657474ebb"/>
    <p:sldId xmlns:r="http://schemas.openxmlformats.org/officeDocument/2006/relationships" id="262" r:id="R9e975b83d2d0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b5d39c16314fc5" /><Relationship Type="http://schemas.openxmlformats.org/officeDocument/2006/relationships/slide" Target="/ppt/slides/slide1.xml" Id="R8233e6087c5e4b53" /><Relationship Type="http://schemas.openxmlformats.org/officeDocument/2006/relationships/slide" Target="/ppt/slides/slide2.xml" Id="Rb5dc3b2852594cc5" /><Relationship Type="http://schemas.openxmlformats.org/officeDocument/2006/relationships/slide" Target="/ppt/slides/slide3.xml" Id="Rad536e4b83d046d7" /><Relationship Type="http://schemas.openxmlformats.org/officeDocument/2006/relationships/slide" Target="/ppt/slides/slide4.xml" Id="R30e8efa3bce24237" /><Relationship Type="http://schemas.openxmlformats.org/officeDocument/2006/relationships/slide" Target="/ppt/slides/slide5.xml" Id="R7628440967f54019" /><Relationship Type="http://schemas.openxmlformats.org/officeDocument/2006/relationships/slide" Target="/ppt/slides/slide6.xml" Id="R65545da657474ebb" /><Relationship Type="http://schemas.openxmlformats.org/officeDocument/2006/relationships/slide" Target="/ppt/slides/slide7.xml" Id="R9e975b83d2d0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541e15d41f47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f055dc6df403a" /><Relationship Type="http://schemas.openxmlformats.org/officeDocument/2006/relationships/theme" Target="/ppt/slideMasters/theme/theme1.xml" Id="R8d785f48b3ff4c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f055dc6df40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4ed4caa524d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c6e428f1742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0b0ab1c1a48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794f4eb5c49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fbdeb2b5343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c5fdca06245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acd29e40a41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GULLAAS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GULLAAS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GULLAAS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GULLAAS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GULLAAS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GULLAAS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−313 584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−579 079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21 539 809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21 639 284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GULLAAS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AASEN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GULLVÅG AASEN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GULLVÅG AASEN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GULLVÅG PETTERSEN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AASEN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GULLVÅG AASEN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GULLAAS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Høvågveien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994 575 635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GULLAAS AS</a:t>
            </a:r>
          </a:p>
        </p:txBody>
      </p:sp>
    </p:spTree>
  </p:cSld>
  <p:clrMapOvr>
    <a:masterClrMapping xmlns:a="http://schemas.openxmlformats.org/drawingml/2006/main"/>
  </p:clrMapOvr>
</p:sld>
</file>