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ea8a1d932441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8dc812779c4260"/>
  </p:sldMasterIdLst>
  <p:sldIdLst>
    <p:sldId xmlns:r="http://schemas.openxmlformats.org/officeDocument/2006/relationships" id="256" r:id="R36f7d9bab10c4db6"/>
    <p:sldId xmlns:r="http://schemas.openxmlformats.org/officeDocument/2006/relationships" id="257" r:id="Ra359b0d3f94940fe"/>
    <p:sldId xmlns:r="http://schemas.openxmlformats.org/officeDocument/2006/relationships" id="258" r:id="R2720acb1c4ce44f3"/>
    <p:sldId xmlns:r="http://schemas.openxmlformats.org/officeDocument/2006/relationships" id="259" r:id="Rb3b03af219f7405e"/>
    <p:sldId xmlns:r="http://schemas.openxmlformats.org/officeDocument/2006/relationships" id="260" r:id="R6d042d47338a4b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8dc812779c4260" /><Relationship Type="http://schemas.openxmlformats.org/officeDocument/2006/relationships/slide" Target="/ppt/slides/slide1.xml" Id="R36f7d9bab10c4db6" /><Relationship Type="http://schemas.openxmlformats.org/officeDocument/2006/relationships/slide" Target="/ppt/slides/slide2.xml" Id="Ra359b0d3f94940fe" /><Relationship Type="http://schemas.openxmlformats.org/officeDocument/2006/relationships/slide" Target="/ppt/slides/slide3.xml" Id="R2720acb1c4ce44f3" /><Relationship Type="http://schemas.openxmlformats.org/officeDocument/2006/relationships/slide" Target="/ppt/slides/slide4.xml" Id="Rb3b03af219f7405e" /><Relationship Type="http://schemas.openxmlformats.org/officeDocument/2006/relationships/slide" Target="/ppt/slides/slide5.xml" Id="R6d042d47338a4b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f369bc7114e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0a3bb99c84341" /><Relationship Type="http://schemas.openxmlformats.org/officeDocument/2006/relationships/theme" Target="/ppt/slideMasters/theme/theme1.xml" Id="Rebc5183a911044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40a3bb99c843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2a6ab54184b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718e13531d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e72e5e2b14d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44aa797f64a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25f4cf7154e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ADVOKATFIRMAET FLUDAL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FLUDAL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ADVOKATFIRMAET FLUDAL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FLUDAL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FLUDAL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FLUDAL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994 550 705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ADVOKATFIRMAET FLUDAL AS</a:t>
            </a:r>
          </a:p>
        </p:txBody>
      </p:sp>
    </p:spTree>
  </p:cSld>
  <p:clrMapOvr>
    <a:masterClrMapping xmlns:a="http://schemas.openxmlformats.org/drawingml/2006/main"/>
  </p:clrMapOvr>
</p:sld>
</file>