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19142cdb50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bf9b0953141b1"/>
  </p:sldMasterIdLst>
  <p:sldIdLst>
    <p:sldId xmlns:r="http://schemas.openxmlformats.org/officeDocument/2006/relationships" id="256" r:id="Ra47d95e9d565431f"/>
    <p:sldId xmlns:r="http://schemas.openxmlformats.org/officeDocument/2006/relationships" id="257" r:id="Rc87e7a7e1e0746e8"/>
    <p:sldId xmlns:r="http://schemas.openxmlformats.org/officeDocument/2006/relationships" id="258" r:id="R7a6d0c6c73c441cc"/>
    <p:sldId xmlns:r="http://schemas.openxmlformats.org/officeDocument/2006/relationships" id="259" r:id="R15b56e7910d74fee"/>
    <p:sldId xmlns:r="http://schemas.openxmlformats.org/officeDocument/2006/relationships" id="260" r:id="Rafd5ed3a4a144d3e"/>
    <p:sldId xmlns:r="http://schemas.openxmlformats.org/officeDocument/2006/relationships" id="261" r:id="R7683be156e5044df"/>
    <p:sldId xmlns:r="http://schemas.openxmlformats.org/officeDocument/2006/relationships" id="262" r:id="Raecba7e709f24e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bf9b0953141b1" /><Relationship Type="http://schemas.openxmlformats.org/officeDocument/2006/relationships/slide" Target="/ppt/slides/slide1.xml" Id="Ra47d95e9d565431f" /><Relationship Type="http://schemas.openxmlformats.org/officeDocument/2006/relationships/slide" Target="/ppt/slides/slide2.xml" Id="Rc87e7a7e1e0746e8" /><Relationship Type="http://schemas.openxmlformats.org/officeDocument/2006/relationships/slide" Target="/ppt/slides/slide3.xml" Id="R7a6d0c6c73c441cc" /><Relationship Type="http://schemas.openxmlformats.org/officeDocument/2006/relationships/slide" Target="/ppt/slides/slide4.xml" Id="R15b56e7910d74fee" /><Relationship Type="http://schemas.openxmlformats.org/officeDocument/2006/relationships/slide" Target="/ppt/slides/slide5.xml" Id="Rafd5ed3a4a144d3e" /><Relationship Type="http://schemas.openxmlformats.org/officeDocument/2006/relationships/slide" Target="/ppt/slides/slide6.xml" Id="R7683be156e5044df" /><Relationship Type="http://schemas.openxmlformats.org/officeDocument/2006/relationships/slide" Target="/ppt/slides/slide7.xml" Id="Raecba7e709f24e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516df9ecb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23aab4de5423d" /><Relationship Type="http://schemas.openxmlformats.org/officeDocument/2006/relationships/theme" Target="/ppt/slideMasters/theme/theme1.xml" Id="R4def9f34ef73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23aab4de5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22b843d0342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2e4a8b2db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03d5c71e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98e99d7b41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d172a99a5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c817061f64b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93d4d90ed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HOTELLDRIFT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HOTELLDRIFT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71 425 609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1 833 172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3 764 426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19 593 624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CARSTENS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F-HOLDING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 + TO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TIENTI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Setroms veg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www.skiferhotel.no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994 549 685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HOTELLDRIFT AS</a:t>
            </a:r>
          </a:p>
        </p:txBody>
      </p:sp>
    </p:spTree>
  </p:cSld>
  <p:clrMapOvr>
    <a:masterClrMapping xmlns:a="http://schemas.openxmlformats.org/drawingml/2006/main"/>
  </p:clrMapOvr>
</p:sld>
</file>