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eb3a70467e43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c2ac2c6ef5467c"/>
  </p:sldMasterIdLst>
  <p:sldIdLst>
    <p:sldId xmlns:r="http://schemas.openxmlformats.org/officeDocument/2006/relationships" id="256" r:id="Rf8c9801b00114de2"/>
    <p:sldId xmlns:r="http://schemas.openxmlformats.org/officeDocument/2006/relationships" id="257" r:id="R8b3f3c66050c4c6f"/>
    <p:sldId xmlns:r="http://schemas.openxmlformats.org/officeDocument/2006/relationships" id="258" r:id="Ra987ab27d5ab47bf"/>
    <p:sldId xmlns:r="http://schemas.openxmlformats.org/officeDocument/2006/relationships" id="259" r:id="Rd9dd8f0dc4604d33"/>
    <p:sldId xmlns:r="http://schemas.openxmlformats.org/officeDocument/2006/relationships" id="260" r:id="R6e09b8a4fa6047ea"/>
    <p:sldId xmlns:r="http://schemas.openxmlformats.org/officeDocument/2006/relationships" id="261" r:id="R93e9fab2bf484720"/>
    <p:sldId xmlns:r="http://schemas.openxmlformats.org/officeDocument/2006/relationships" id="262" r:id="R520f7d7bf6b046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c2ac2c6ef5467c" /><Relationship Type="http://schemas.openxmlformats.org/officeDocument/2006/relationships/slide" Target="/ppt/slides/slide1.xml" Id="Rf8c9801b00114de2" /><Relationship Type="http://schemas.openxmlformats.org/officeDocument/2006/relationships/slide" Target="/ppt/slides/slide2.xml" Id="R8b3f3c66050c4c6f" /><Relationship Type="http://schemas.openxmlformats.org/officeDocument/2006/relationships/slide" Target="/ppt/slides/slide3.xml" Id="Ra987ab27d5ab47bf" /><Relationship Type="http://schemas.openxmlformats.org/officeDocument/2006/relationships/slide" Target="/ppt/slides/slide4.xml" Id="Rd9dd8f0dc4604d33" /><Relationship Type="http://schemas.openxmlformats.org/officeDocument/2006/relationships/slide" Target="/ppt/slides/slide5.xml" Id="R6e09b8a4fa6047ea" /><Relationship Type="http://schemas.openxmlformats.org/officeDocument/2006/relationships/slide" Target="/ppt/slides/slide6.xml" Id="R93e9fab2bf484720" /><Relationship Type="http://schemas.openxmlformats.org/officeDocument/2006/relationships/slide" Target="/ppt/slides/slide7.xml" Id="R520f7d7bf6b046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f98ef5b914b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e45717bd946d1" /><Relationship Type="http://schemas.openxmlformats.org/officeDocument/2006/relationships/theme" Target="/ppt/slideMasters/theme/theme1.xml" Id="Reab2097bc9b347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1e45717bd946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d52de6a934c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cff85dc0c40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ed75e41ab48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a8468dbbd4a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f110b6b174c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b08ded5b744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9a2e8f1d442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GARUDA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GARUDA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GARUDA OSLO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GARUDA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GARUDA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GARUDA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4 647 500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232 471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1 313 251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GARUDA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 OLE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GARUDA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994 545 892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GARUDA OSLO AS</a:t>
            </a:r>
          </a:p>
        </p:txBody>
      </p:sp>
    </p:spTree>
  </p:cSld>
  <p:clrMapOvr>
    <a:masterClrMapping xmlns:a="http://schemas.openxmlformats.org/drawingml/2006/main"/>
  </p:clrMapOvr>
</p:sld>
</file>