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29f3c7a4dfb42f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b366c4a931346c0"/>
  </p:sldMasterIdLst>
  <p:sldIdLst>
    <p:sldId xmlns:r="http://schemas.openxmlformats.org/officeDocument/2006/relationships" id="256" r:id="Rde3f7a541f074f99"/>
    <p:sldId xmlns:r="http://schemas.openxmlformats.org/officeDocument/2006/relationships" id="257" r:id="R9d95317c90974c11"/>
    <p:sldId xmlns:r="http://schemas.openxmlformats.org/officeDocument/2006/relationships" id="258" r:id="Re543e8678ed844a6"/>
    <p:sldId xmlns:r="http://schemas.openxmlformats.org/officeDocument/2006/relationships" id="259" r:id="R7df7e3a07c814fc5"/>
    <p:sldId xmlns:r="http://schemas.openxmlformats.org/officeDocument/2006/relationships" id="260" r:id="Rac6bec27d74440b6"/>
    <p:sldId xmlns:r="http://schemas.openxmlformats.org/officeDocument/2006/relationships" id="261" r:id="Rff0311ee9be94dd5"/>
    <p:sldId xmlns:r="http://schemas.openxmlformats.org/officeDocument/2006/relationships" id="262" r:id="Rf9ad3b25cf58410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b366c4a931346c0" /><Relationship Type="http://schemas.openxmlformats.org/officeDocument/2006/relationships/slide" Target="/ppt/slides/slide1.xml" Id="Rde3f7a541f074f99" /><Relationship Type="http://schemas.openxmlformats.org/officeDocument/2006/relationships/slide" Target="/ppt/slides/slide2.xml" Id="R9d95317c90974c11" /><Relationship Type="http://schemas.openxmlformats.org/officeDocument/2006/relationships/slide" Target="/ppt/slides/slide3.xml" Id="Re543e8678ed844a6" /><Relationship Type="http://schemas.openxmlformats.org/officeDocument/2006/relationships/slide" Target="/ppt/slides/slide4.xml" Id="R7df7e3a07c814fc5" /><Relationship Type="http://schemas.openxmlformats.org/officeDocument/2006/relationships/slide" Target="/ppt/slides/slide5.xml" Id="Rac6bec27d74440b6" /><Relationship Type="http://schemas.openxmlformats.org/officeDocument/2006/relationships/slide" Target="/ppt/slides/slide6.xml" Id="Rff0311ee9be94dd5" /><Relationship Type="http://schemas.openxmlformats.org/officeDocument/2006/relationships/slide" Target="/ppt/slides/slide7.xml" Id="Rf9ad3b25cf58410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4a8b00ac1e5451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f3f653a0264263" /><Relationship Type="http://schemas.openxmlformats.org/officeDocument/2006/relationships/theme" Target="/ppt/slideMasters/theme/theme1.xml" Id="R4a559b8f3b024ac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9f3f653a026426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c1d6617809433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9bbc13bd39404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8e22ba8fbd4e4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7d9cf697ba45d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45904ba4974bd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4f9d30fba6480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5d932deead467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BILXTRA ORKANGER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BILXTRA ORKANGER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BILXTRA ORKANGER AS ble etablert [år] og holder til i Orkanger.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BILXTRA ORKANGER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BILXTRA ORKANGER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BILXTRA ORKANGER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5 299 136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−116 183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−92 447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1 953 895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2 487 571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BILXTRA ORKANGER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A/S SØRENSEN OG BALCHEN  –  66,7 %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ANDERSEN EGIL  –  33,3 %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BILXTRA ORKANGER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Tiltaksveien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7300 Orkanger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72 48 12 69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orkanger@bilxtra.no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www.bilxtra.no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994 533 320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BILXTRA ORKANGER AS</a:t>
            </a:r>
          </a:p>
        </p:txBody>
      </p:sp>
    </p:spTree>
  </p:cSld>
  <p:clrMapOvr>
    <a:masterClrMapping xmlns:a="http://schemas.openxmlformats.org/drawingml/2006/main"/>
  </p:clrMapOvr>
</p:sld>
</file>