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c107db0bc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0a4d0e7fe9449a"/>
  </p:sldMasterIdLst>
  <p:sldIdLst>
    <p:sldId xmlns:r="http://schemas.openxmlformats.org/officeDocument/2006/relationships" id="256" r:id="Rc2cac879cb8f4c89"/>
    <p:sldId xmlns:r="http://schemas.openxmlformats.org/officeDocument/2006/relationships" id="257" r:id="Rdabafcaed83243e5"/>
    <p:sldId xmlns:r="http://schemas.openxmlformats.org/officeDocument/2006/relationships" id="258" r:id="R03cc6cfe698e4a23"/>
    <p:sldId xmlns:r="http://schemas.openxmlformats.org/officeDocument/2006/relationships" id="259" r:id="R01e6892cefcf4ece"/>
    <p:sldId xmlns:r="http://schemas.openxmlformats.org/officeDocument/2006/relationships" id="260" r:id="R04d6f4d5b857481e"/>
    <p:sldId xmlns:r="http://schemas.openxmlformats.org/officeDocument/2006/relationships" id="261" r:id="Rf78c9e0c51b7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a4d0e7fe9449a" /><Relationship Type="http://schemas.openxmlformats.org/officeDocument/2006/relationships/slide" Target="/ppt/slides/slide1.xml" Id="Rc2cac879cb8f4c89" /><Relationship Type="http://schemas.openxmlformats.org/officeDocument/2006/relationships/slide" Target="/ppt/slides/slide2.xml" Id="Rdabafcaed83243e5" /><Relationship Type="http://schemas.openxmlformats.org/officeDocument/2006/relationships/slide" Target="/ppt/slides/slide3.xml" Id="R03cc6cfe698e4a23" /><Relationship Type="http://schemas.openxmlformats.org/officeDocument/2006/relationships/slide" Target="/ppt/slides/slide4.xml" Id="R01e6892cefcf4ece" /><Relationship Type="http://schemas.openxmlformats.org/officeDocument/2006/relationships/slide" Target="/ppt/slides/slide5.xml" Id="R04d6f4d5b857481e" /><Relationship Type="http://schemas.openxmlformats.org/officeDocument/2006/relationships/slide" Target="/ppt/slides/slide6.xml" Id="Rf78c9e0c51b7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820c5ca95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57e97cc884a15" /><Relationship Type="http://schemas.openxmlformats.org/officeDocument/2006/relationships/theme" Target="/ppt/slideMasters/theme/theme1.xml" Id="R8ec2de1dd12a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57e97cc88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2ba4ab6bc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c4e6101f8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9414e7281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5c0bbabb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a58663c5f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6294e4e340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7 138 472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885 263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2 195 032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994 523 945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 BYGG AS</a:t>
            </a:r>
          </a:p>
        </p:txBody>
      </p:sp>
    </p:spTree>
  </p:cSld>
  <p:clrMapOvr>
    <a:masterClrMapping xmlns:a="http://schemas.openxmlformats.org/drawingml/2006/main"/>
  </p:clrMapOvr>
</p:sld>
</file>