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9fcb48ff4a4f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e9231c279f4d0d"/>
  </p:sldMasterIdLst>
  <p:sldIdLst>
    <p:sldId xmlns:r="http://schemas.openxmlformats.org/officeDocument/2006/relationships" id="256" r:id="Rf57b23b4e93a4ffd"/>
    <p:sldId xmlns:r="http://schemas.openxmlformats.org/officeDocument/2006/relationships" id="257" r:id="R06ffee134d0a4214"/>
    <p:sldId xmlns:r="http://schemas.openxmlformats.org/officeDocument/2006/relationships" id="258" r:id="R3678df0382704637"/>
    <p:sldId xmlns:r="http://schemas.openxmlformats.org/officeDocument/2006/relationships" id="259" r:id="R992c01465c2049fc"/>
    <p:sldId xmlns:r="http://schemas.openxmlformats.org/officeDocument/2006/relationships" id="260" r:id="Rd37eac3df40c475c"/>
    <p:sldId xmlns:r="http://schemas.openxmlformats.org/officeDocument/2006/relationships" id="261" r:id="R29524692b1d2473a"/>
    <p:sldId xmlns:r="http://schemas.openxmlformats.org/officeDocument/2006/relationships" id="262" r:id="R8e2ec2bf8e8b47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e9231c279f4d0d" /><Relationship Type="http://schemas.openxmlformats.org/officeDocument/2006/relationships/slide" Target="/ppt/slides/slide1.xml" Id="Rf57b23b4e93a4ffd" /><Relationship Type="http://schemas.openxmlformats.org/officeDocument/2006/relationships/slide" Target="/ppt/slides/slide2.xml" Id="R06ffee134d0a4214" /><Relationship Type="http://schemas.openxmlformats.org/officeDocument/2006/relationships/slide" Target="/ppt/slides/slide3.xml" Id="R3678df0382704637" /><Relationship Type="http://schemas.openxmlformats.org/officeDocument/2006/relationships/slide" Target="/ppt/slides/slide4.xml" Id="R992c01465c2049fc" /><Relationship Type="http://schemas.openxmlformats.org/officeDocument/2006/relationships/slide" Target="/ppt/slides/slide5.xml" Id="Rd37eac3df40c475c" /><Relationship Type="http://schemas.openxmlformats.org/officeDocument/2006/relationships/slide" Target="/ppt/slides/slide6.xml" Id="R29524692b1d2473a" /><Relationship Type="http://schemas.openxmlformats.org/officeDocument/2006/relationships/slide" Target="/ppt/slides/slide7.xml" Id="R8e2ec2bf8e8b47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e6236f425d4d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631b45cfc4dfe" /><Relationship Type="http://schemas.openxmlformats.org/officeDocument/2006/relationships/theme" Target="/ppt/slideMasters/theme/theme1.xml" Id="R66523d65d33143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d631b45cfc4d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91ebc7b2348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53edaeff044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9b57bccba4f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d53c54e3942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620e2724f45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100417a7e4d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4bf11081f41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FLAGET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FLAGET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180 575 558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2 845 595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1 160 698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22 434 086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89 446 293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FLAGET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post@flagetas.no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www.flagetas.no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994 496 166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FLAGET AS</a:t>
            </a:r>
          </a:p>
        </p:txBody>
      </p:sp>
    </p:spTree>
  </p:cSld>
  <p:clrMapOvr>
    <a:masterClrMapping xmlns:a="http://schemas.openxmlformats.org/drawingml/2006/main"/>
  </p:clrMapOvr>
</p:sld>
</file>