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d7fe8e878942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7c88d659114a67"/>
  </p:sldMasterIdLst>
  <p:sldIdLst>
    <p:sldId xmlns:r="http://schemas.openxmlformats.org/officeDocument/2006/relationships" id="256" r:id="R324ec553f11e4a1e"/>
    <p:sldId xmlns:r="http://schemas.openxmlformats.org/officeDocument/2006/relationships" id="257" r:id="Rab71f3c491e545a0"/>
    <p:sldId xmlns:r="http://schemas.openxmlformats.org/officeDocument/2006/relationships" id="258" r:id="R848e3c51ec554fb2"/>
    <p:sldId xmlns:r="http://schemas.openxmlformats.org/officeDocument/2006/relationships" id="259" r:id="Rf9320f973f0b4db4"/>
    <p:sldId xmlns:r="http://schemas.openxmlformats.org/officeDocument/2006/relationships" id="260" r:id="R24eeb69798184f84"/>
    <p:sldId xmlns:r="http://schemas.openxmlformats.org/officeDocument/2006/relationships" id="261" r:id="Ra34553f19ae24e34"/>
    <p:sldId xmlns:r="http://schemas.openxmlformats.org/officeDocument/2006/relationships" id="262" r:id="R36faaaa800624a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7c88d659114a67" /><Relationship Type="http://schemas.openxmlformats.org/officeDocument/2006/relationships/slide" Target="/ppt/slides/slide1.xml" Id="R324ec553f11e4a1e" /><Relationship Type="http://schemas.openxmlformats.org/officeDocument/2006/relationships/slide" Target="/ppt/slides/slide2.xml" Id="Rab71f3c491e545a0" /><Relationship Type="http://schemas.openxmlformats.org/officeDocument/2006/relationships/slide" Target="/ppt/slides/slide3.xml" Id="R848e3c51ec554fb2" /><Relationship Type="http://schemas.openxmlformats.org/officeDocument/2006/relationships/slide" Target="/ppt/slides/slide4.xml" Id="Rf9320f973f0b4db4" /><Relationship Type="http://schemas.openxmlformats.org/officeDocument/2006/relationships/slide" Target="/ppt/slides/slide5.xml" Id="R24eeb69798184f84" /><Relationship Type="http://schemas.openxmlformats.org/officeDocument/2006/relationships/slide" Target="/ppt/slides/slide6.xml" Id="Ra34553f19ae24e34" /><Relationship Type="http://schemas.openxmlformats.org/officeDocument/2006/relationships/slide" Target="/ppt/slides/slide7.xml" Id="R36faaaa800624a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7d39c85f2e44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fffcca15184c0f" /><Relationship Type="http://schemas.openxmlformats.org/officeDocument/2006/relationships/theme" Target="/ppt/slideMasters/theme/theme1.xml" Id="Rdf68e878f4e746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fffcca15184c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b676a7973e432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757895b36f40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c62318a2f04f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fadd14aae745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3bcf15a1bb48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813594c10e416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d88223545740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IVAR ULVØY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IVAR ULVØY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IVAR ULVØY AS ble etablert [år] og holder til i Brennåsen.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IVAR ULVØY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IVAR ULVØY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IVAR ULVØY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107 260 274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1 881 699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1 507 883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3 330 633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12 367 689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IVAR ULVØY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ULVØY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IVAR ULVØY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Brennåsmoen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4647 Brennåsen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18 09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brennasen@rema.no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994 490 397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IVAR ULVØY AS</a:t>
            </a:r>
          </a:p>
        </p:txBody>
      </p:sp>
    </p:spTree>
  </p:cSld>
  <p:clrMapOvr>
    <a:masterClrMapping xmlns:a="http://schemas.openxmlformats.org/drawingml/2006/main"/>
  </p:clrMapOvr>
</p:sld>
</file>