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3dfb22a5f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6ddc93c8b4a3e"/>
  </p:sldMasterIdLst>
  <p:sldIdLst>
    <p:sldId xmlns:r="http://schemas.openxmlformats.org/officeDocument/2006/relationships" id="256" r:id="R04a5080a52ff44af"/>
    <p:sldId xmlns:r="http://schemas.openxmlformats.org/officeDocument/2006/relationships" id="257" r:id="R78109deafc3b498f"/>
    <p:sldId xmlns:r="http://schemas.openxmlformats.org/officeDocument/2006/relationships" id="258" r:id="Rcd238fbe4a2347d2"/>
    <p:sldId xmlns:r="http://schemas.openxmlformats.org/officeDocument/2006/relationships" id="259" r:id="R75f8b9bcc2c44bbb"/>
    <p:sldId xmlns:r="http://schemas.openxmlformats.org/officeDocument/2006/relationships" id="260" r:id="Rb33cf15596224e23"/>
    <p:sldId xmlns:r="http://schemas.openxmlformats.org/officeDocument/2006/relationships" id="261" r:id="R323936a149b14daa"/>
    <p:sldId xmlns:r="http://schemas.openxmlformats.org/officeDocument/2006/relationships" id="262" r:id="R24a397f455e0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6ddc93c8b4a3e" /><Relationship Type="http://schemas.openxmlformats.org/officeDocument/2006/relationships/slide" Target="/ppt/slides/slide1.xml" Id="R04a5080a52ff44af" /><Relationship Type="http://schemas.openxmlformats.org/officeDocument/2006/relationships/slide" Target="/ppt/slides/slide2.xml" Id="R78109deafc3b498f" /><Relationship Type="http://schemas.openxmlformats.org/officeDocument/2006/relationships/slide" Target="/ppt/slides/slide3.xml" Id="Rcd238fbe4a2347d2" /><Relationship Type="http://schemas.openxmlformats.org/officeDocument/2006/relationships/slide" Target="/ppt/slides/slide4.xml" Id="R75f8b9bcc2c44bbb" /><Relationship Type="http://schemas.openxmlformats.org/officeDocument/2006/relationships/slide" Target="/ppt/slides/slide5.xml" Id="Rb33cf15596224e23" /><Relationship Type="http://schemas.openxmlformats.org/officeDocument/2006/relationships/slide" Target="/ppt/slides/slide6.xml" Id="R323936a149b14daa" /><Relationship Type="http://schemas.openxmlformats.org/officeDocument/2006/relationships/slide" Target="/ppt/slides/slide7.xml" Id="R24a397f455e0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cf595563749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2fcebd8a4eca" /><Relationship Type="http://schemas.openxmlformats.org/officeDocument/2006/relationships/theme" Target="/ppt/slideMasters/theme/theme1.xml" Id="Ra75da05177ad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22fcebd8a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e1679a0bf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df34ff36d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add946cb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f6ceca302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71ed11f75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46694f317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31a3abd05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EMWI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EMWI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EMWI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EMWI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EMWI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EMWI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1 329 055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EMWI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HOOPER CHRISTIN HAUGEN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HOOPER PETER ALLAN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HOOPER EMILY HAUGEN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HOOPER WILLIAM HAUGEN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EMWI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Apeltunvegen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54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peter.exs@gmail.com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994 486 713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EMWI AS</a:t>
            </a:r>
          </a:p>
        </p:txBody>
      </p:sp>
    </p:spTree>
  </p:cSld>
  <p:clrMapOvr>
    <a:masterClrMapping xmlns:a="http://schemas.openxmlformats.org/drawingml/2006/main"/>
  </p:clrMapOvr>
</p:sld>
</file>