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bf3abf48c42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c985bba7f4e32"/>
  </p:sldMasterIdLst>
  <p:sldIdLst>
    <p:sldId xmlns:r="http://schemas.openxmlformats.org/officeDocument/2006/relationships" id="256" r:id="Rf861539afcdd47ee"/>
    <p:sldId xmlns:r="http://schemas.openxmlformats.org/officeDocument/2006/relationships" id="257" r:id="R7f138176964643f6"/>
    <p:sldId xmlns:r="http://schemas.openxmlformats.org/officeDocument/2006/relationships" id="258" r:id="Rdf4ad114094042f7"/>
    <p:sldId xmlns:r="http://schemas.openxmlformats.org/officeDocument/2006/relationships" id="259" r:id="R45c0e9345a3d4823"/>
    <p:sldId xmlns:r="http://schemas.openxmlformats.org/officeDocument/2006/relationships" id="260" r:id="Reab5281df3a44b9b"/>
    <p:sldId xmlns:r="http://schemas.openxmlformats.org/officeDocument/2006/relationships" id="261" r:id="R70857c296678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c985bba7f4e32" /><Relationship Type="http://schemas.openxmlformats.org/officeDocument/2006/relationships/slide" Target="/ppt/slides/slide1.xml" Id="Rf861539afcdd47ee" /><Relationship Type="http://schemas.openxmlformats.org/officeDocument/2006/relationships/slide" Target="/ppt/slides/slide2.xml" Id="R7f138176964643f6" /><Relationship Type="http://schemas.openxmlformats.org/officeDocument/2006/relationships/slide" Target="/ppt/slides/slide3.xml" Id="Rdf4ad114094042f7" /><Relationship Type="http://schemas.openxmlformats.org/officeDocument/2006/relationships/slide" Target="/ppt/slides/slide4.xml" Id="R45c0e9345a3d4823" /><Relationship Type="http://schemas.openxmlformats.org/officeDocument/2006/relationships/slide" Target="/ppt/slides/slide5.xml" Id="Reab5281df3a44b9b" /><Relationship Type="http://schemas.openxmlformats.org/officeDocument/2006/relationships/slide" Target="/ppt/slides/slide6.xml" Id="R70857c296678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30167a432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d468380b340ad" /><Relationship Type="http://schemas.openxmlformats.org/officeDocument/2006/relationships/theme" Target="/ppt/slideMasters/theme/theme1.xml" Id="R4aa1dca0f230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2d468380b3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9e19351dc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d052f747e4c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736799521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34ce51129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28b333746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50bf69678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AALERUD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AALERUD INVEST AS ble etablert [år] og holder til i Vang På Hedmarken.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DOBLOUG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Mikaels veg 283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2324 Vang På Hedmarken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pal@doblougentreprenor.no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994 486 586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AALERUD INVEST AS</a:t>
            </a:r>
          </a:p>
        </p:txBody>
      </p:sp>
    </p:spTree>
  </p:cSld>
  <p:clrMapOvr>
    <a:masterClrMapping xmlns:a="http://schemas.openxmlformats.org/drawingml/2006/main"/>
  </p:clrMapOvr>
</p:sld>
</file>